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773F65C-C165-4794-A7D0-75192309F7B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65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CDA73B-2CE4-4BCF-BCDE-7D4CEBBD84E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147393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82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05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100986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870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39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49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47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280028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DA73B-2CE4-4BCF-BCDE-7D4CEBBD84E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3F65C-C165-4794-A7D0-75192309F7B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5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DA73B-2CE4-4BCF-BCDE-7D4CEBBD84E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116900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DA73B-2CE4-4BCF-BCDE-7D4CEBBD84E9}"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3F65C-C165-4794-A7D0-75192309F7B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86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DA73B-2CE4-4BCF-BCDE-7D4CEBBD84E9}"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3F65C-C165-4794-A7D0-75192309F7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29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DA73B-2CE4-4BCF-BCDE-7D4CEBBD84E9}"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342779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CDA73B-2CE4-4BCF-BCDE-7D4CEBBD84E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3F65C-C165-4794-A7D0-75192309F7B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3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CDA73B-2CE4-4BCF-BCDE-7D4CEBBD84E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3F65C-C165-4794-A7D0-75192309F7B0}" type="slidenum">
              <a:rPr lang="en-US" smtClean="0"/>
              <a:t>‹#›</a:t>
            </a:fld>
            <a:endParaRPr lang="en-US"/>
          </a:p>
        </p:txBody>
      </p:sp>
    </p:spTree>
    <p:extLst>
      <p:ext uri="{BB962C8B-B14F-4D97-AF65-F5344CB8AC3E}">
        <p14:creationId xmlns:p14="http://schemas.microsoft.com/office/powerpoint/2010/main" val="337402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CDA73B-2CE4-4BCF-BCDE-7D4CEBBD84E9}" type="datetimeFigureOut">
              <a:rPr lang="en-US" smtClean="0"/>
              <a:t>11/3/2021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73F65C-C165-4794-A7D0-75192309F7B0}" type="slidenum">
              <a:rPr lang="en-US" smtClean="0"/>
              <a:t>‹#›</a:t>
            </a:fld>
            <a:endParaRPr lang="en-US"/>
          </a:p>
        </p:txBody>
      </p:sp>
    </p:spTree>
    <p:extLst>
      <p:ext uri="{BB962C8B-B14F-4D97-AF65-F5344CB8AC3E}">
        <p14:creationId xmlns:p14="http://schemas.microsoft.com/office/powerpoint/2010/main" val="212615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Luke+12&amp;version=NLT#fen-NLT-25466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6869"/>
            <a:ext cx="9144000" cy="865375"/>
          </a:xfrm>
        </p:spPr>
        <p:txBody>
          <a:bodyPr>
            <a:normAutofit fontScale="90000"/>
          </a:bodyPr>
          <a:lstStyle/>
          <a:p>
            <a:r>
              <a:rPr lang="en-US" dirty="0" smtClean="0"/>
              <a:t>ANNOUNCEMENTS</a:t>
            </a:r>
            <a:endParaRPr lang="en-US" dirty="0"/>
          </a:p>
        </p:txBody>
      </p:sp>
      <p:sp>
        <p:nvSpPr>
          <p:cNvPr id="3" name="Subtitle 2"/>
          <p:cNvSpPr>
            <a:spLocks noGrp="1"/>
          </p:cNvSpPr>
          <p:nvPr>
            <p:ph type="subTitle" idx="1"/>
          </p:nvPr>
        </p:nvSpPr>
        <p:spPr>
          <a:xfrm>
            <a:off x="1362636" y="1515035"/>
            <a:ext cx="9144000" cy="4016189"/>
          </a:xfrm>
        </p:spPr>
        <p:txBody>
          <a:bodyPr>
            <a:normAutofit fontScale="77500" lnSpcReduction="20000"/>
          </a:bodyPr>
          <a:lstStyle/>
          <a:p>
            <a:r>
              <a:rPr lang="en-US" dirty="0" smtClean="0"/>
              <a:t>CHRISTIAN CLAN CHALLENGE</a:t>
            </a:r>
          </a:p>
          <a:p>
            <a:r>
              <a:rPr lang="en-US" dirty="0" smtClean="0"/>
              <a:t>(only three weeks this month!!)</a:t>
            </a:r>
          </a:p>
          <a:p>
            <a:endParaRPr lang="en-US" dirty="0" smtClean="0"/>
          </a:p>
          <a:p>
            <a:r>
              <a:rPr lang="en-US" dirty="0" smtClean="0"/>
              <a:t>HARVEST – THIS WEEKEND</a:t>
            </a:r>
          </a:p>
          <a:p>
            <a:r>
              <a:rPr lang="en-US" dirty="0" smtClean="0"/>
              <a:t>Nov. 5</a:t>
            </a:r>
            <a:r>
              <a:rPr lang="en-US" baseline="30000" dirty="0" smtClean="0"/>
              <a:t>th</a:t>
            </a:r>
            <a:r>
              <a:rPr lang="en-US" dirty="0" smtClean="0"/>
              <a:t> (5:00pm – 10:00pm) DINNER SERVED</a:t>
            </a:r>
          </a:p>
          <a:p>
            <a:r>
              <a:rPr lang="en-US" dirty="0" smtClean="0"/>
              <a:t>Nov.6</a:t>
            </a:r>
            <a:r>
              <a:rPr lang="en-US" baseline="30000" dirty="0" smtClean="0"/>
              <a:t>th</a:t>
            </a:r>
            <a:r>
              <a:rPr lang="en-US" dirty="0" smtClean="0"/>
              <a:t> (1:00pm – 8:00pm) DINNER SERVED </a:t>
            </a:r>
            <a:r>
              <a:rPr lang="en-US" sz="1600" dirty="0" smtClean="0"/>
              <a:t>(</a:t>
            </a:r>
            <a:r>
              <a:rPr lang="en-US" sz="1600" i="1" u="sng" dirty="0" smtClean="0"/>
              <a:t>TIME CHANGED from 11:00am to 1:00pm</a:t>
            </a:r>
            <a:r>
              <a:rPr lang="en-US" sz="1600" dirty="0" smtClean="0"/>
              <a:t>)</a:t>
            </a:r>
          </a:p>
          <a:p>
            <a:r>
              <a:rPr lang="en-US" dirty="0" smtClean="0"/>
              <a:t> </a:t>
            </a:r>
          </a:p>
          <a:p>
            <a:r>
              <a:rPr lang="en-US" dirty="0" smtClean="0"/>
              <a:t>Nov. 7</a:t>
            </a:r>
            <a:r>
              <a:rPr lang="en-US" baseline="30000" dirty="0" smtClean="0"/>
              <a:t>th</a:t>
            </a:r>
            <a:r>
              <a:rPr lang="en-US" dirty="0" smtClean="0"/>
              <a:t> – Bring Your One (TIME FALLS BACK)</a:t>
            </a:r>
          </a:p>
          <a:p>
            <a:endParaRPr lang="en-US" dirty="0"/>
          </a:p>
          <a:p>
            <a:r>
              <a:rPr lang="en-US" dirty="0" smtClean="0"/>
              <a:t>Nov. 14</a:t>
            </a:r>
            <a:r>
              <a:rPr lang="en-US" baseline="30000" dirty="0" smtClean="0"/>
              <a:t>th</a:t>
            </a:r>
            <a:r>
              <a:rPr lang="en-US" dirty="0" smtClean="0"/>
              <a:t> – OCC Loading</a:t>
            </a:r>
          </a:p>
          <a:p>
            <a:endParaRPr lang="en-US" dirty="0"/>
          </a:p>
          <a:p>
            <a:r>
              <a:rPr lang="en-US" dirty="0" smtClean="0"/>
              <a:t>Nov. 24</a:t>
            </a:r>
            <a:r>
              <a:rPr lang="en-US" baseline="30000" dirty="0" smtClean="0"/>
              <a:t>th</a:t>
            </a:r>
            <a:r>
              <a:rPr lang="en-US" dirty="0" smtClean="0"/>
              <a:t> – NO WED CHURCH SERVICES</a:t>
            </a:r>
            <a:endParaRPr lang="en-US" dirty="0"/>
          </a:p>
        </p:txBody>
      </p:sp>
    </p:spTree>
    <p:extLst>
      <p:ext uri="{BB962C8B-B14F-4D97-AF65-F5344CB8AC3E}">
        <p14:creationId xmlns:p14="http://schemas.microsoft.com/office/powerpoint/2010/main" val="336897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DISCIPLINES - WAITING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WAITING</a:t>
            </a:r>
            <a:endParaRPr lang="en-US" dirty="0"/>
          </a:p>
          <a:p>
            <a:pPr marL="0" indent="0">
              <a:buNone/>
            </a:pPr>
            <a:r>
              <a:rPr lang="en-US" dirty="0"/>
              <a:t>Time and again in the Bible we are given examples of God’s people waiting. Abraham and Sarah waited for a son to fulfil God’s promise to them, David waited years to become king of Israel after being anointed by Samuel, and Jesus waited in the desert for 40 days before beginning his ministry. In our fast-paced, instant-gratification culture, we often forget the importance of patiently waiting.</a:t>
            </a:r>
          </a:p>
          <a:p>
            <a:pPr marL="0" indent="0">
              <a:buNone/>
            </a:pPr>
            <a:r>
              <a:rPr lang="en-US" dirty="0"/>
              <a:t>Waiting is the discipline of trusting God in the midst of uncertainty, when you have limited to no control. The COVID-19 outbreak is a reminder that in this life we don’t have much control to begin with. As the novel coronavirus continues to spread, it is natural to be afraid and anxious, making this the perfect time to practice the discipline of waiting.</a:t>
            </a:r>
          </a:p>
          <a:p>
            <a:pPr marL="0" indent="0">
              <a:buNone/>
            </a:pPr>
            <a:r>
              <a:rPr lang="en-US" dirty="0"/>
              <a:t>You can practice this by turning off all of the outside noise, praying and asking the Spirit to help you relinquish the fear, uncertainty and anxieties you are experiencing. Stay present with God in the moment, avoid imagining the worst-case scenarios, ask the Spirit to develop His fruit of patience and peace in you, and then…wait.</a:t>
            </a:r>
          </a:p>
          <a:p>
            <a:pPr marL="0" indent="0">
              <a:buNone/>
            </a:pPr>
            <a:endParaRPr lang="en-US" dirty="0"/>
          </a:p>
        </p:txBody>
      </p:sp>
    </p:spTree>
    <p:extLst>
      <p:ext uri="{BB962C8B-B14F-4D97-AF65-F5344CB8AC3E}">
        <p14:creationId xmlns:p14="http://schemas.microsoft.com/office/powerpoint/2010/main" val="110653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a:t>
            </a:r>
            <a:endParaRPr lang="en-US" dirty="0"/>
          </a:p>
        </p:txBody>
      </p:sp>
      <p:sp>
        <p:nvSpPr>
          <p:cNvPr id="3" name="Content Placeholder 2"/>
          <p:cNvSpPr>
            <a:spLocks noGrp="1"/>
          </p:cNvSpPr>
          <p:nvPr>
            <p:ph idx="1"/>
          </p:nvPr>
        </p:nvSpPr>
        <p:spPr>
          <a:xfrm>
            <a:off x="1295401" y="2556932"/>
            <a:ext cx="4397187" cy="3318936"/>
          </a:xfrm>
        </p:spPr>
        <p:txBody>
          <a:bodyPr>
            <a:normAutofit fontScale="70000" lnSpcReduction="20000"/>
          </a:bodyPr>
          <a:lstStyle/>
          <a:p>
            <a:pPr marL="0" indent="0">
              <a:buNone/>
            </a:pPr>
            <a:r>
              <a:rPr lang="en-US" b="1" dirty="0"/>
              <a:t>Psalm 13</a:t>
            </a:r>
          </a:p>
          <a:p>
            <a:pPr marL="0" indent="0">
              <a:buNone/>
            </a:pPr>
            <a:r>
              <a:rPr lang="en-US" b="1" dirty="0"/>
              <a:t>For the choir director: A psalm of David.</a:t>
            </a:r>
          </a:p>
          <a:p>
            <a:pPr marL="0" indent="0">
              <a:buNone/>
            </a:pPr>
            <a:r>
              <a:rPr lang="en-US" b="1" baseline="30000" dirty="0"/>
              <a:t>1 </a:t>
            </a:r>
            <a:r>
              <a:rPr lang="en-US" dirty="0"/>
              <a:t>O </a:t>
            </a:r>
            <a:r>
              <a:rPr lang="en-US" cap="small" dirty="0"/>
              <a:t>Lord</a:t>
            </a:r>
            <a:r>
              <a:rPr lang="en-US" dirty="0"/>
              <a:t>, how long will you forget me? Forever?</a:t>
            </a:r>
            <a:br>
              <a:rPr lang="en-US" dirty="0"/>
            </a:br>
            <a:r>
              <a:rPr lang="en-US" dirty="0"/>
              <a:t>    How long will you look the other way?</a:t>
            </a:r>
            <a:br>
              <a:rPr lang="en-US" dirty="0"/>
            </a:br>
            <a:r>
              <a:rPr lang="en-US" b="1" baseline="30000" dirty="0"/>
              <a:t>2 </a:t>
            </a:r>
            <a:r>
              <a:rPr lang="en-US" dirty="0"/>
              <a:t>How long must I struggle with anguish in my soul,</a:t>
            </a:r>
            <a:br>
              <a:rPr lang="en-US" dirty="0"/>
            </a:br>
            <a:r>
              <a:rPr lang="en-US" dirty="0"/>
              <a:t>    with sorrow in my heart every day?</a:t>
            </a:r>
            <a:br>
              <a:rPr lang="en-US" dirty="0"/>
            </a:br>
            <a:r>
              <a:rPr lang="en-US" dirty="0"/>
              <a:t>    How long will my enemy have the upper hand?</a:t>
            </a:r>
          </a:p>
          <a:p>
            <a:pPr marL="0" indent="0">
              <a:buNone/>
            </a:pPr>
            <a:r>
              <a:rPr lang="en-US" b="1" baseline="30000" dirty="0"/>
              <a:t>3 </a:t>
            </a:r>
            <a:r>
              <a:rPr lang="en-US" dirty="0"/>
              <a:t>Turn and answer me, O </a:t>
            </a:r>
            <a:r>
              <a:rPr lang="en-US" cap="small" dirty="0"/>
              <a:t>Lord</a:t>
            </a:r>
            <a:r>
              <a:rPr lang="en-US" dirty="0"/>
              <a:t> my God!</a:t>
            </a:r>
            <a:br>
              <a:rPr lang="en-US" dirty="0"/>
            </a:br>
            <a:r>
              <a:rPr lang="en-US" dirty="0"/>
              <a:t>    Restore the sparkle to my eyes, or I will die.</a:t>
            </a:r>
            <a:br>
              <a:rPr lang="en-US" dirty="0"/>
            </a:br>
            <a:r>
              <a:rPr lang="en-US" b="1" baseline="30000" dirty="0"/>
              <a:t>4 </a:t>
            </a:r>
            <a:r>
              <a:rPr lang="en-US" dirty="0"/>
              <a:t>Don’t let my enemies gloat, saying, “We have defeated him!”</a:t>
            </a:r>
            <a:br>
              <a:rPr lang="en-US" dirty="0"/>
            </a:br>
            <a:r>
              <a:rPr lang="en-US" dirty="0"/>
              <a:t>    Don’t let them rejoice at my downfall</a:t>
            </a:r>
            <a:r>
              <a:rPr lang="en-US" dirty="0" smtClean="0"/>
              <a:t>.</a:t>
            </a:r>
            <a:endParaRPr lang="en-US" dirty="0"/>
          </a:p>
        </p:txBody>
      </p:sp>
      <p:sp>
        <p:nvSpPr>
          <p:cNvPr id="4" name="Rectangle 3"/>
          <p:cNvSpPr/>
          <p:nvPr/>
        </p:nvSpPr>
        <p:spPr>
          <a:xfrm>
            <a:off x="5611907" y="3211198"/>
            <a:ext cx="5284691" cy="2308324"/>
          </a:xfrm>
          <a:prstGeom prst="rect">
            <a:avLst/>
          </a:prstGeom>
        </p:spPr>
        <p:txBody>
          <a:bodyPr wrap="square">
            <a:spAutoFit/>
          </a:bodyPr>
          <a:lstStyle/>
          <a:p>
            <a:r>
              <a:rPr lang="en-US" b="1" baseline="30000" dirty="0"/>
              <a:t>5 </a:t>
            </a:r>
            <a:r>
              <a:rPr lang="en-US" dirty="0"/>
              <a:t>But I trust in your unfailing love.</a:t>
            </a:r>
            <a:br>
              <a:rPr lang="en-US" dirty="0"/>
            </a:br>
            <a:r>
              <a:rPr lang="en-US" dirty="0"/>
              <a:t>    I will rejoice because you have rescued me.</a:t>
            </a:r>
            <a:br>
              <a:rPr lang="en-US" dirty="0"/>
            </a:br>
            <a:r>
              <a:rPr lang="en-US" b="1" baseline="30000" dirty="0"/>
              <a:t>6 </a:t>
            </a:r>
            <a:r>
              <a:rPr lang="en-US" dirty="0"/>
              <a:t>I will sing to the </a:t>
            </a:r>
            <a:r>
              <a:rPr lang="en-US" cap="small" dirty="0"/>
              <a:t>Lord</a:t>
            </a:r>
            <a:r>
              <a:rPr lang="en-US" dirty="0"/>
              <a:t/>
            </a:r>
            <a:br>
              <a:rPr lang="en-US" dirty="0"/>
            </a:br>
            <a:r>
              <a:rPr lang="en-US" dirty="0"/>
              <a:t>    because he is good to me</a:t>
            </a:r>
            <a:r>
              <a:rPr lang="en-US" dirty="0" smtClean="0"/>
              <a:t>.</a:t>
            </a:r>
          </a:p>
          <a:p>
            <a:endParaRPr lang="en-US" dirty="0"/>
          </a:p>
          <a:p>
            <a:r>
              <a:rPr lang="en-US" b="1" dirty="0"/>
              <a:t>Psalm 27:14</a:t>
            </a:r>
          </a:p>
          <a:p>
            <a:r>
              <a:rPr lang="en-US" i="1" dirty="0"/>
              <a:t>“Wait for the LORD; be strong, and let your heart take courage; wait for the LORD!”</a:t>
            </a:r>
            <a:r>
              <a:rPr lang="en-US" dirty="0"/>
              <a:t> </a:t>
            </a:r>
            <a:endParaRPr lang="en-US" dirty="0"/>
          </a:p>
        </p:txBody>
      </p:sp>
    </p:spTree>
    <p:extLst>
      <p:ext uri="{BB962C8B-B14F-4D97-AF65-F5344CB8AC3E}">
        <p14:creationId xmlns:p14="http://schemas.microsoft.com/office/powerpoint/2010/main" val="15816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SPIRITUAL DISCIPLINES – LECTIO DIVINA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LECTIO DIVINA</a:t>
            </a:r>
            <a:endParaRPr lang="en-US" dirty="0"/>
          </a:p>
          <a:p>
            <a:pPr marL="0" indent="0">
              <a:buNone/>
            </a:pPr>
            <a:r>
              <a:rPr lang="en-US" i="1" dirty="0" err="1"/>
              <a:t>Lectio</a:t>
            </a:r>
            <a:r>
              <a:rPr lang="en-US" i="1" dirty="0"/>
              <a:t> </a:t>
            </a:r>
            <a:r>
              <a:rPr lang="en-US" i="1" dirty="0" err="1"/>
              <a:t>Divina</a:t>
            </a:r>
            <a:r>
              <a:rPr lang="en-US" dirty="0"/>
              <a:t>, also known as devotional reading, is the process of reading the Bible with the intention of listening and reflecting on what the Lord is saying to you.</a:t>
            </a:r>
          </a:p>
          <a:p>
            <a:pPr marL="0" indent="0">
              <a:buNone/>
            </a:pPr>
            <a:r>
              <a:rPr lang="en-US" dirty="0" smtClean="0"/>
              <a:t>Here </a:t>
            </a:r>
            <a:r>
              <a:rPr lang="en-US" dirty="0"/>
              <a:t>are five steps to devotional reading:</a:t>
            </a:r>
          </a:p>
          <a:p>
            <a:pPr marL="514350" indent="-514350">
              <a:buFont typeface="+mj-lt"/>
              <a:buAutoNum type="arabicPeriod"/>
            </a:pPr>
            <a:r>
              <a:rPr lang="en-US" dirty="0" smtClean="0"/>
              <a:t>Pray—pray </a:t>
            </a:r>
            <a:r>
              <a:rPr lang="en-US" dirty="0"/>
              <a:t>and release the chaos and noise occurring around you. Invite the Spirit to join you as you engage with God’s Word.</a:t>
            </a:r>
          </a:p>
          <a:p>
            <a:pPr marL="514350" indent="-514350">
              <a:buFont typeface="+mj-lt"/>
              <a:buAutoNum type="arabicPeriod"/>
            </a:pPr>
            <a:r>
              <a:rPr lang="en-US" dirty="0" smtClean="0"/>
              <a:t>Read—</a:t>
            </a:r>
            <a:r>
              <a:rPr lang="en-US" i="1" dirty="0" err="1" smtClean="0"/>
              <a:t>Lectio</a:t>
            </a:r>
            <a:r>
              <a:rPr lang="en-US" dirty="0"/>
              <a:t> means “listen.” Slowly read the passage out loud and listen to the text. When a word or phrase stands out to you, linger over it. Don’t overanalyze or justify it. Just listen and consider what the Lord may be saying to you in that moment.</a:t>
            </a:r>
          </a:p>
          <a:p>
            <a:pPr marL="514350" indent="-514350">
              <a:buFont typeface="+mj-lt"/>
              <a:buAutoNum type="arabicPeriod"/>
            </a:pPr>
            <a:r>
              <a:rPr lang="en-US" dirty="0" smtClean="0"/>
              <a:t>Meditate—read </a:t>
            </a:r>
            <a:r>
              <a:rPr lang="en-US" dirty="0"/>
              <a:t>the passage out loud again. Meditate on the words that stand out to you and reflect on their significance.</a:t>
            </a:r>
          </a:p>
          <a:p>
            <a:pPr marL="514350" indent="-514350">
              <a:buFont typeface="+mj-lt"/>
              <a:buAutoNum type="arabicPeriod"/>
            </a:pPr>
            <a:r>
              <a:rPr lang="en-US" b="1" u="sng" dirty="0" smtClean="0"/>
              <a:t>Respond</a:t>
            </a:r>
            <a:r>
              <a:rPr lang="en-US" dirty="0" smtClean="0"/>
              <a:t>—read </a:t>
            </a:r>
            <a:r>
              <a:rPr lang="en-US" dirty="0"/>
              <a:t>the passage again prayerfully. As you talk with God about the passage, tell Him how you are feeling and how this passage is stirring in you. Consider replacing the pronouns in the passage with your name, or using the passage as a template for a personal prayer to God.</a:t>
            </a:r>
          </a:p>
          <a:p>
            <a:pPr marL="514350" indent="-514350">
              <a:buFont typeface="+mj-lt"/>
              <a:buAutoNum type="arabicPeriod"/>
            </a:pPr>
            <a:r>
              <a:rPr lang="en-US" dirty="0" smtClean="0"/>
              <a:t>Contemplate—take </a:t>
            </a:r>
            <a:r>
              <a:rPr lang="en-US" dirty="0"/>
              <a:t>some time to let the passage sink in. Jot down what stood out to you from your devotional that you want to be reminded of later. Throughout the day return to the passage and mull over what the Lord said to you.</a:t>
            </a:r>
          </a:p>
          <a:p>
            <a:endParaRPr lang="en-US" dirty="0"/>
          </a:p>
        </p:txBody>
      </p:sp>
    </p:spTree>
    <p:extLst>
      <p:ext uri="{BB962C8B-B14F-4D97-AF65-F5344CB8AC3E}">
        <p14:creationId xmlns:p14="http://schemas.microsoft.com/office/powerpoint/2010/main" val="25564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LECTIO DIVINA – IN PRACTICE</a:t>
            </a:r>
            <a:endParaRPr lang="en-US" dirty="0"/>
          </a:p>
        </p:txBody>
      </p:sp>
      <p:sp>
        <p:nvSpPr>
          <p:cNvPr id="3" name="Content Placeholder 2"/>
          <p:cNvSpPr>
            <a:spLocks noGrp="1"/>
          </p:cNvSpPr>
          <p:nvPr>
            <p:ph idx="1"/>
          </p:nvPr>
        </p:nvSpPr>
        <p:spPr>
          <a:xfrm>
            <a:off x="838200" y="2537012"/>
            <a:ext cx="10515600" cy="3630706"/>
          </a:xfrm>
        </p:spPr>
        <p:txBody>
          <a:bodyPr>
            <a:normAutofit fontScale="55000" lnSpcReduction="20000"/>
          </a:bodyPr>
          <a:lstStyle/>
          <a:p>
            <a:pPr marL="0" indent="0">
              <a:buNone/>
            </a:pPr>
            <a:r>
              <a:rPr lang="en-US" dirty="0" smtClean="0"/>
              <a:t>PRAY – that we can engage in the scripture we are about to read</a:t>
            </a:r>
          </a:p>
          <a:p>
            <a:pPr marL="0" indent="0">
              <a:buNone/>
            </a:pPr>
            <a:r>
              <a:rPr lang="en-US" dirty="0" smtClean="0"/>
              <a:t>READ - Be Ready for the Lord’s Coming (Luke 12:35-40)</a:t>
            </a:r>
          </a:p>
          <a:p>
            <a:pPr marL="0" indent="0">
              <a:buNone/>
            </a:pPr>
            <a:r>
              <a:rPr lang="en-US" sz="2200" b="1" baseline="30000" dirty="0" smtClean="0"/>
              <a:t>35 </a:t>
            </a:r>
            <a:r>
              <a:rPr lang="en-US" sz="2200" dirty="0" smtClean="0"/>
              <a:t>“Be dressed for service and keep your lamps burning, </a:t>
            </a:r>
            <a:r>
              <a:rPr lang="en-US" sz="2200" b="1" baseline="30000" dirty="0" smtClean="0"/>
              <a:t>36 </a:t>
            </a:r>
            <a:r>
              <a:rPr lang="en-US" sz="2200" dirty="0" smtClean="0"/>
              <a:t>as though you were waiting for your master to return from the wedding feast. Then you will be ready to open the door and let him in the moment he arrives and knocks. </a:t>
            </a:r>
            <a:r>
              <a:rPr lang="en-US" sz="2200" b="1" baseline="30000" dirty="0" smtClean="0"/>
              <a:t>37 </a:t>
            </a:r>
            <a:r>
              <a:rPr lang="en-US" sz="2200" dirty="0" smtClean="0"/>
              <a:t>The servants who are ready and waiting for his return will be rewarded. I tell you the truth, he himself will seat them, put on an apron, and serve them as they sit and eat! </a:t>
            </a:r>
            <a:r>
              <a:rPr lang="en-US" sz="2200" b="1" baseline="30000" dirty="0" smtClean="0"/>
              <a:t>38 </a:t>
            </a:r>
            <a:r>
              <a:rPr lang="en-US" sz="2200" dirty="0" smtClean="0"/>
              <a:t>He may come in the middle of the night or just before dawn.</a:t>
            </a:r>
            <a:r>
              <a:rPr lang="en-US" sz="2200" baseline="30000" dirty="0" smtClean="0"/>
              <a:t>[</a:t>
            </a:r>
            <a:r>
              <a:rPr lang="en-US" sz="2200" baseline="30000" dirty="0" smtClean="0">
                <a:hlinkClick r:id="rId2" tooltip="See footnote d"/>
              </a:rPr>
              <a:t>d</a:t>
            </a:r>
            <a:r>
              <a:rPr lang="en-US" sz="2200" baseline="30000" dirty="0" smtClean="0"/>
              <a:t>]</a:t>
            </a:r>
            <a:r>
              <a:rPr lang="en-US" sz="2200" dirty="0" smtClean="0"/>
              <a:t> But whenever he comes, he will reward the servants who are ready.</a:t>
            </a:r>
          </a:p>
          <a:p>
            <a:pPr marL="0" indent="0">
              <a:buNone/>
            </a:pPr>
            <a:r>
              <a:rPr lang="en-US" sz="2200" b="1" baseline="30000" dirty="0" smtClean="0"/>
              <a:t>39 </a:t>
            </a:r>
            <a:r>
              <a:rPr lang="en-US" sz="2200" dirty="0" smtClean="0"/>
              <a:t>“Understand this: If a homeowner knew exactly when a burglar was coming, he would not permit his house to be broken into. </a:t>
            </a:r>
            <a:r>
              <a:rPr lang="en-US" sz="2200" b="1" baseline="30000" dirty="0" smtClean="0"/>
              <a:t>40 </a:t>
            </a:r>
            <a:r>
              <a:rPr lang="en-US" sz="2200" dirty="0" smtClean="0"/>
              <a:t>You also must be ready all the time, for the Son of Man will come when least expected.”</a:t>
            </a:r>
          </a:p>
          <a:p>
            <a:pPr marL="0" indent="0">
              <a:buNone/>
            </a:pPr>
            <a:r>
              <a:rPr lang="en-US" dirty="0" smtClean="0"/>
              <a:t>MEDITATE – read this passage to yourself (again) </a:t>
            </a:r>
          </a:p>
          <a:p>
            <a:pPr lvl="1"/>
            <a:r>
              <a:rPr lang="en-US" dirty="0" smtClean="0"/>
              <a:t>What words stick out to you?</a:t>
            </a:r>
          </a:p>
          <a:p>
            <a:pPr lvl="1"/>
            <a:r>
              <a:rPr lang="en-US" dirty="0" smtClean="0"/>
              <a:t>What phrases are brought to your attention?</a:t>
            </a:r>
          </a:p>
          <a:p>
            <a:pPr lvl="1"/>
            <a:r>
              <a:rPr lang="en-US" dirty="0" smtClean="0"/>
              <a:t>As you re-read the passage and reflect what does this mean to you and in context?</a:t>
            </a:r>
          </a:p>
          <a:p>
            <a:pPr marL="0" indent="0">
              <a:buNone/>
            </a:pPr>
            <a:r>
              <a:rPr lang="en-US" b="1" u="sng" dirty="0" smtClean="0"/>
              <a:t>RESPOND</a:t>
            </a:r>
            <a:r>
              <a:rPr lang="en-US" dirty="0" smtClean="0"/>
              <a:t> – Talk to God about this passage (can be in prayer or as if your having a conversation with Him – because He is there). Tell God how you are feeling about this passage, ask Him for guidance to understand the passage more, seek what God wants you to do after reading this passage</a:t>
            </a:r>
          </a:p>
          <a:p>
            <a:pPr marL="0" indent="0">
              <a:buNone/>
            </a:pPr>
            <a:r>
              <a:rPr lang="en-US" dirty="0" smtClean="0"/>
              <a:t>CONTEMPLATE – What’s the BIG IDEA that sticks out to you in this passage you need to think about and be reminded of later throughout the day, tomorrow, or daily in your life?</a:t>
            </a:r>
          </a:p>
        </p:txBody>
      </p:sp>
    </p:spTree>
    <p:extLst>
      <p:ext uri="{BB962C8B-B14F-4D97-AF65-F5344CB8AC3E}">
        <p14:creationId xmlns:p14="http://schemas.microsoft.com/office/powerpoint/2010/main" val="1143640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TotalTime>
  <Words>1088</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ANNOUNCEMENTS</vt:lpstr>
      <vt:lpstr>SPIRITUAL DISCIPLINES - WAITING</vt:lpstr>
      <vt:lpstr>WAITING</vt:lpstr>
      <vt:lpstr>SPIRITUAL DISCIPLINES – LECTIO DIVINA</vt:lpstr>
      <vt:lpstr>LECTIO DIVINA – IN PRACTICE</vt:lpstr>
    </vt:vector>
  </TitlesOfParts>
  <Company>Youth Villages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Raines, Christopher</dc:creator>
  <cp:lastModifiedBy>Raines, Christopher</cp:lastModifiedBy>
  <cp:revision>6</cp:revision>
  <dcterms:created xsi:type="dcterms:W3CDTF">2021-11-03T16:22:39Z</dcterms:created>
  <dcterms:modified xsi:type="dcterms:W3CDTF">2021-11-03T17:08:02Z</dcterms:modified>
</cp:coreProperties>
</file>