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2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55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69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21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38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48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53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5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1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0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8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9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9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92ADC2-3A0E-4FDD-B97D-CF6A5C04B27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645B2B-836A-48EB-9CC8-11AD4E3C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0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70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Copperplate Gothic Light" panose="020E0507020206020404" pitchFamily="34" charset="0"/>
              </a:rPr>
              <a:t>DISCIPLESHIP</a:t>
            </a:r>
            <a:endParaRPr lang="en-US" sz="8800" b="1" dirty="0">
              <a:latin typeface="Copperplate Gothic Light" panose="020E05070202060204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499" y="2553787"/>
            <a:ext cx="4996251" cy="3995057"/>
          </a:xfrm>
        </p:spPr>
      </p:pic>
    </p:spTree>
    <p:extLst>
      <p:ext uri="{BB962C8B-B14F-4D97-AF65-F5344CB8AC3E}">
        <p14:creationId xmlns:p14="http://schemas.microsoft.com/office/powerpoint/2010/main" val="249587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TO BE A DISCIPLE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You </a:t>
            </a:r>
            <a:r>
              <a:rPr lang="en-US" b="1" dirty="0"/>
              <a:t>Must Be Like Christ</a:t>
            </a:r>
            <a:endParaRPr lang="en-US" dirty="0"/>
          </a:p>
          <a:p>
            <a:pPr lvl="0"/>
            <a:r>
              <a:rPr lang="en-US" b="1" dirty="0"/>
              <a:t>Do for the Lord as He wants &amp; Do for the world as it needs</a:t>
            </a:r>
            <a:endParaRPr lang="en-US" dirty="0"/>
          </a:p>
          <a:p>
            <a:pPr lvl="0"/>
            <a:r>
              <a:rPr lang="en-US" b="1" dirty="0"/>
              <a:t>Live For God</a:t>
            </a:r>
            <a:endParaRPr lang="en-US" dirty="0"/>
          </a:p>
          <a:p>
            <a:pPr lvl="0"/>
            <a:r>
              <a:rPr lang="en-US" b="1" dirty="0"/>
              <a:t>Don’t Be a Stumbling Block</a:t>
            </a:r>
            <a:endParaRPr lang="en-US" dirty="0"/>
          </a:p>
          <a:p>
            <a:pPr lvl="0"/>
            <a:r>
              <a:rPr lang="en-US" b="1" dirty="0"/>
              <a:t>Let People See Godly Living In You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619" y="0"/>
            <a:ext cx="10018713" cy="1752599"/>
          </a:xfrm>
        </p:spPr>
        <p:txBody>
          <a:bodyPr/>
          <a:lstStyle/>
          <a:p>
            <a:pPr marL="0" indent="0"/>
            <a:r>
              <a:rPr lang="en-US" b="1" dirty="0"/>
              <a:t>Be like Christ – Philippians 2:1-7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104" y="1752599"/>
            <a:ext cx="10429016" cy="44479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b="1" dirty="0" smtClean="0"/>
              <a:t>2</a:t>
            </a:r>
            <a:r>
              <a:rPr lang="en-US" sz="4500" b="1" dirty="0"/>
              <a:t> </a:t>
            </a:r>
            <a:r>
              <a:rPr lang="en-US" sz="4500" dirty="0"/>
              <a:t>Therefore if there is any encouragement in Christ, if any consolation of love, if any fellowship of the Spirit, if any </a:t>
            </a:r>
            <a:r>
              <a:rPr lang="en-US" sz="4500" dirty="0" smtClean="0"/>
              <a:t>affection </a:t>
            </a:r>
            <a:r>
              <a:rPr lang="en-US" sz="4500" dirty="0"/>
              <a:t>and compassion, </a:t>
            </a:r>
            <a:r>
              <a:rPr lang="en-US" sz="4500" b="1" baseline="30000" dirty="0"/>
              <a:t>2 </a:t>
            </a:r>
            <a:r>
              <a:rPr lang="en-US" sz="4500" dirty="0"/>
              <a:t>make my joy complete </a:t>
            </a:r>
            <a:r>
              <a:rPr lang="en-US" sz="4500" dirty="0" smtClean="0"/>
              <a:t>by</a:t>
            </a:r>
            <a:r>
              <a:rPr lang="en-US" sz="4500" dirty="0"/>
              <a:t> being of the same mind, maintaining the same love, united in spirit, intent on one purpose. </a:t>
            </a:r>
            <a:r>
              <a:rPr lang="en-US" sz="4500" b="1" baseline="30000" dirty="0"/>
              <a:t>3 </a:t>
            </a:r>
            <a:r>
              <a:rPr lang="en-US" sz="4500" dirty="0"/>
              <a:t>Do nothing </a:t>
            </a:r>
            <a:r>
              <a:rPr lang="en-US" sz="4500" dirty="0" smtClean="0"/>
              <a:t>from</a:t>
            </a:r>
            <a:r>
              <a:rPr lang="en-US" sz="4500" dirty="0"/>
              <a:t> </a:t>
            </a:r>
            <a:r>
              <a:rPr lang="en-US" sz="4500" dirty="0" smtClean="0"/>
              <a:t>selfishness </a:t>
            </a:r>
            <a:r>
              <a:rPr lang="en-US" sz="4500" dirty="0"/>
              <a:t>or empty conceit, but with humility consider one another as more important than yourselves; </a:t>
            </a:r>
            <a:r>
              <a:rPr lang="en-US" sz="4500" b="1" baseline="30000" dirty="0"/>
              <a:t>4 </a:t>
            </a:r>
            <a:r>
              <a:rPr lang="en-US" sz="4500" dirty="0"/>
              <a:t>do not </a:t>
            </a:r>
            <a:r>
              <a:rPr lang="en-US" sz="4500" i="1" dirty="0"/>
              <a:t>merely</a:t>
            </a:r>
            <a:r>
              <a:rPr lang="en-US" sz="4500" dirty="0"/>
              <a:t> look out for your own personal </a:t>
            </a:r>
            <a:r>
              <a:rPr lang="en-US" sz="4500" i="1" dirty="0"/>
              <a:t>interests</a:t>
            </a:r>
            <a:r>
              <a:rPr lang="en-US" sz="4500" dirty="0"/>
              <a:t>, but also for the </a:t>
            </a:r>
            <a:r>
              <a:rPr lang="en-US" sz="4500" i="1" dirty="0"/>
              <a:t>interests</a:t>
            </a:r>
            <a:r>
              <a:rPr lang="en-US" sz="4500" dirty="0"/>
              <a:t> of others. </a:t>
            </a:r>
            <a:r>
              <a:rPr lang="en-US" sz="4500" b="1" baseline="30000" dirty="0"/>
              <a:t>5 </a:t>
            </a:r>
            <a:r>
              <a:rPr lang="en-US" sz="4500" dirty="0"/>
              <a:t>Have this attitude </a:t>
            </a:r>
            <a:r>
              <a:rPr lang="en-US" sz="4500" dirty="0" smtClean="0"/>
              <a:t>in </a:t>
            </a:r>
            <a:r>
              <a:rPr lang="en-US" sz="4500" dirty="0"/>
              <a:t>yourselves which was also in Christ Jesus, </a:t>
            </a:r>
            <a:r>
              <a:rPr lang="en-US" sz="4500" b="1" baseline="30000" dirty="0"/>
              <a:t>6 </a:t>
            </a:r>
            <a:r>
              <a:rPr lang="en-US" sz="4500" dirty="0"/>
              <a:t>who, as He </a:t>
            </a:r>
            <a:r>
              <a:rPr lang="en-US" sz="4500" i="1" dirty="0"/>
              <a:t>already</a:t>
            </a:r>
            <a:r>
              <a:rPr lang="en-US" sz="4500" dirty="0"/>
              <a:t> existed in the form of God, did not consider equality with God something to be </a:t>
            </a:r>
            <a:r>
              <a:rPr lang="en-US" sz="4500" dirty="0" smtClean="0"/>
              <a:t>grasped</a:t>
            </a:r>
            <a:r>
              <a:rPr lang="en-US" sz="4500" dirty="0"/>
              <a:t>, </a:t>
            </a:r>
            <a:r>
              <a:rPr lang="en-US" sz="4500" b="1" baseline="30000" dirty="0"/>
              <a:t>7 </a:t>
            </a:r>
            <a:r>
              <a:rPr lang="en-US" sz="4500" dirty="0"/>
              <a:t>but </a:t>
            </a:r>
            <a:r>
              <a:rPr lang="en-US" sz="4500" dirty="0" smtClean="0"/>
              <a:t>emptied </a:t>
            </a:r>
            <a:r>
              <a:rPr lang="en-US" sz="4500" dirty="0"/>
              <a:t>Himself </a:t>
            </a:r>
            <a:r>
              <a:rPr lang="en-US" sz="4500" i="1" dirty="0"/>
              <a:t>by</a:t>
            </a:r>
            <a:r>
              <a:rPr lang="en-US" sz="4500" dirty="0"/>
              <a:t> taking the form of a bond-servant </a:t>
            </a:r>
            <a:r>
              <a:rPr lang="en-US" sz="4500" i="1" dirty="0"/>
              <a:t>and</a:t>
            </a:r>
            <a:r>
              <a:rPr lang="en-US" sz="4500" dirty="0"/>
              <a:t> </a:t>
            </a:r>
            <a:r>
              <a:rPr lang="en-US" sz="4500" dirty="0" smtClean="0"/>
              <a:t>being </a:t>
            </a:r>
            <a:r>
              <a:rPr lang="en-US" sz="4500" dirty="0"/>
              <a:t>born in the likeness of men.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1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84908"/>
            <a:ext cx="10018713" cy="1752599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8800" dirty="0" smtClean="0"/>
              <a:t>THE SAME…..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MIND</a:t>
            </a:r>
          </a:p>
          <a:p>
            <a:pPr marL="0" indent="0" algn="ctr">
              <a:buNone/>
            </a:pPr>
            <a:r>
              <a:rPr lang="en-US" sz="6600" dirty="0" smtClean="0"/>
              <a:t>LOVE</a:t>
            </a:r>
          </a:p>
          <a:p>
            <a:pPr marL="0" indent="0" algn="ctr">
              <a:buNone/>
            </a:pPr>
            <a:r>
              <a:rPr lang="en-US" sz="6600" dirty="0" smtClean="0"/>
              <a:t>UNITED IN SPIRIT</a:t>
            </a:r>
          </a:p>
          <a:p>
            <a:pPr marL="0" indent="0" algn="ctr">
              <a:buNone/>
            </a:pPr>
            <a:r>
              <a:rPr lang="en-US" sz="6600" dirty="0" smtClean="0"/>
              <a:t>PURPOSE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3141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535" y="380999"/>
            <a:ext cx="10018713" cy="3929743"/>
          </a:xfrm>
        </p:spPr>
        <p:txBody>
          <a:bodyPr/>
          <a:lstStyle/>
          <a:p>
            <a:r>
              <a:rPr lang="en-US" dirty="0" smtClean="0"/>
              <a:t>DON’T DO THINGS JUST FOR YOURSELF</a:t>
            </a:r>
          </a:p>
          <a:p>
            <a:r>
              <a:rPr lang="en-US" dirty="0" smtClean="0"/>
              <a:t>DO THINGS FOR OTHERS</a:t>
            </a:r>
          </a:p>
          <a:p>
            <a:endParaRPr lang="en-US" dirty="0"/>
          </a:p>
          <a:p>
            <a:r>
              <a:rPr lang="en-US" dirty="0" smtClean="0"/>
              <a:t>THE WORLD AROUND US IS IMPORTANT</a:t>
            </a:r>
          </a:p>
          <a:p>
            <a:endParaRPr lang="en-US" dirty="0"/>
          </a:p>
          <a:p>
            <a:r>
              <a:rPr lang="en-US" dirty="0" smtClean="0"/>
              <a:t>THE ATTITUDE OF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8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357" y="1182189"/>
            <a:ext cx="10376763" cy="4199709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Maiandra GD" panose="020E0502030308020204" pitchFamily="34" charset="0"/>
              </a:rPr>
              <a:t>JESUS MADE </a:t>
            </a:r>
            <a:r>
              <a:rPr lang="en-US" sz="4400" dirty="0">
                <a:latin typeface="Maiandra GD" panose="020E0502030308020204" pitchFamily="34" charset="0"/>
              </a:rPr>
              <a:t> </a:t>
            </a:r>
            <a:r>
              <a:rPr lang="en-US" sz="4400" dirty="0" smtClean="0">
                <a:latin typeface="Maiandra GD" panose="020E0502030308020204" pitchFamily="34" charset="0"/>
              </a:rPr>
              <a:t>HIMSELF</a:t>
            </a:r>
            <a:br>
              <a:rPr lang="en-US" sz="4400" dirty="0" smtClean="0">
                <a:latin typeface="Maiandra GD" panose="020E0502030308020204" pitchFamily="34" charset="0"/>
              </a:rPr>
            </a:br>
            <a:r>
              <a:rPr lang="en-US" sz="4400" dirty="0" smtClean="0">
                <a:latin typeface="Maiandra GD" panose="020E0502030308020204" pitchFamily="34" charset="0"/>
              </a:rPr>
              <a:t>A </a:t>
            </a:r>
            <a:br>
              <a:rPr lang="en-US" sz="4400" dirty="0" smtClean="0">
                <a:latin typeface="Maiandra GD" panose="020E0502030308020204" pitchFamily="34" charset="0"/>
              </a:rPr>
            </a:br>
            <a:r>
              <a:rPr lang="en-US" sz="4400" dirty="0" smtClean="0">
                <a:latin typeface="Maiandra GD" panose="020E0502030308020204" pitchFamily="34" charset="0"/>
              </a:rPr>
              <a:t>SLAVE</a:t>
            </a:r>
            <a:br>
              <a:rPr lang="en-US" sz="4400" dirty="0" smtClean="0">
                <a:latin typeface="Maiandra GD" panose="020E0502030308020204" pitchFamily="34" charset="0"/>
              </a:rPr>
            </a:br>
            <a:r>
              <a:rPr lang="en-US" sz="4400" dirty="0" smtClean="0">
                <a:latin typeface="Maiandra GD" panose="020E0502030308020204" pitchFamily="34" charset="0"/>
              </a:rPr>
              <a:t>A</a:t>
            </a:r>
            <a:br>
              <a:rPr lang="en-US" sz="4400" dirty="0" smtClean="0">
                <a:latin typeface="Maiandra GD" panose="020E0502030308020204" pitchFamily="34" charset="0"/>
              </a:rPr>
            </a:br>
            <a:r>
              <a:rPr lang="en-US" sz="4400" dirty="0" smtClean="0">
                <a:latin typeface="Maiandra GD" panose="020E0502030308020204" pitchFamily="34" charset="0"/>
              </a:rPr>
              <a:t>SERVANT</a:t>
            </a:r>
            <a:br>
              <a:rPr lang="en-US" sz="4400" dirty="0" smtClean="0">
                <a:latin typeface="Maiandra GD" panose="020E0502030308020204" pitchFamily="34" charset="0"/>
              </a:rPr>
            </a:br>
            <a:r>
              <a:rPr lang="en-US" sz="4400" dirty="0" smtClean="0">
                <a:latin typeface="Maiandra GD" panose="020E0502030308020204" pitchFamily="34" charset="0"/>
              </a:rPr>
              <a:t>A</a:t>
            </a:r>
            <a:br>
              <a:rPr lang="en-US" sz="4400" dirty="0" smtClean="0">
                <a:latin typeface="Maiandra GD" panose="020E0502030308020204" pitchFamily="34" charset="0"/>
              </a:rPr>
            </a:br>
            <a:r>
              <a:rPr lang="en-US" sz="4400" dirty="0" smtClean="0">
                <a:latin typeface="Maiandra GD" panose="020E0502030308020204" pitchFamily="34" charset="0"/>
              </a:rPr>
              <a:t>MAN</a:t>
            </a:r>
            <a:br>
              <a:rPr lang="en-US" sz="4400" dirty="0" smtClean="0">
                <a:latin typeface="Maiandra GD" panose="020E0502030308020204" pitchFamily="34" charset="0"/>
              </a:rPr>
            </a:br>
            <a:r>
              <a:rPr lang="en-US" sz="4400" dirty="0">
                <a:latin typeface="Maiandra GD" panose="020E0502030308020204" pitchFamily="34" charset="0"/>
              </a:rPr>
              <a:t/>
            </a:r>
            <a:br>
              <a:rPr lang="en-US" sz="4400" dirty="0">
                <a:latin typeface="Maiandra GD" panose="020E0502030308020204" pitchFamily="34" charset="0"/>
              </a:rPr>
            </a:br>
            <a:r>
              <a:rPr lang="en-US" sz="4400" dirty="0" smtClean="0">
                <a:latin typeface="Maiandra GD" panose="020E0502030308020204" pitchFamily="34" charset="0"/>
              </a:rPr>
              <a:t>FOR……………………?</a:t>
            </a:r>
            <a:endParaRPr lang="en-US" sz="44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6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814" y="2915194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IS A TIME TO BE MASKED</a:t>
            </a:r>
            <a:br>
              <a:rPr lang="en-US" dirty="0" smtClean="0"/>
            </a:br>
            <a:r>
              <a:rPr lang="en-US" dirty="0" smtClean="0"/>
              <a:t>THERE IS A TIME TO BE UNMASKED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FIGURATIVELY….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 PROTECT OTHERS</a:t>
            </a:r>
            <a:br>
              <a:rPr lang="en-US" dirty="0" smtClean="0"/>
            </a:br>
            <a:r>
              <a:rPr lang="en-US" dirty="0" smtClean="0"/>
              <a:t>TO TEACH OTHERS</a:t>
            </a:r>
            <a:br>
              <a:rPr lang="en-US" dirty="0" smtClean="0"/>
            </a:br>
            <a:r>
              <a:rPr lang="en-US" dirty="0" smtClean="0"/>
              <a:t>TO HELP OTHERS</a:t>
            </a:r>
            <a:br>
              <a:rPr lang="en-US" dirty="0" smtClean="0"/>
            </a:br>
            <a:r>
              <a:rPr lang="en-US" dirty="0" smtClean="0"/>
              <a:t>TO LISTEN TO OTHERS</a:t>
            </a:r>
            <a:br>
              <a:rPr lang="en-US" dirty="0" smtClean="0"/>
            </a:br>
            <a:r>
              <a:rPr lang="en-US" dirty="0" smtClean="0"/>
              <a:t>TO PRAY FOR OTHERS</a:t>
            </a:r>
            <a:br>
              <a:rPr lang="en-US" dirty="0" smtClean="0"/>
            </a:br>
            <a:r>
              <a:rPr lang="en-US" dirty="0" smtClean="0"/>
              <a:t>TO PRAISE GOD WITH OTHERS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25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</TotalTime>
  <Words>337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Copperplate Gothic Light</vt:lpstr>
      <vt:lpstr>Corbel</vt:lpstr>
      <vt:lpstr>Maiandra GD</vt:lpstr>
      <vt:lpstr>Parallax</vt:lpstr>
      <vt:lpstr>PowerPoint Presentation</vt:lpstr>
      <vt:lpstr>DISCIPLESHIP</vt:lpstr>
      <vt:lpstr>TO BE A DISCIPLE</vt:lpstr>
      <vt:lpstr>Be like Christ – Philippians 2:1-7</vt:lpstr>
      <vt:lpstr> THE SAME…..</vt:lpstr>
      <vt:lpstr>PowerPoint Presentation</vt:lpstr>
      <vt:lpstr>JESUS MADE  HIMSELF A  SLAVE A SERVANT A MAN  FOR……………………?</vt:lpstr>
      <vt:lpstr>THERE IS A TIME TO BE MASKED THERE IS A TIME TO BE UNMASKED  FIGURATIVELY….  TO PROTECT OTHERS TO TEACH OTHERS TO HELP OTHERS TO LISTEN TO OTHERS TO PRAY FOR OTHERS TO PRAISE GOD WITH OTHERS  </vt:lpstr>
    </vt:vector>
  </TitlesOfParts>
  <Company>Youth Villages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Raines, Christopher</dc:creator>
  <cp:lastModifiedBy>Raines, Christopher</cp:lastModifiedBy>
  <cp:revision>5</cp:revision>
  <dcterms:created xsi:type="dcterms:W3CDTF">2021-03-26T20:25:28Z</dcterms:created>
  <dcterms:modified xsi:type="dcterms:W3CDTF">2021-03-26T20:52:20Z</dcterms:modified>
</cp:coreProperties>
</file>