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 id="256" r:id="rId6"/>
    <p:sldId id="257" r:id="rId7"/>
    <p:sldId id="258" r:id="rId8"/>
    <p:sldId id="259"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4" d="100"/>
          <a:sy n="74" d="100"/>
        </p:scale>
        <p:origin x="2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E59D05C-2795-4A29-9E12-762EDDF3A51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71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AE70AE-689E-47C5-89D1-3AE52BC54CA0}"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9D05C-2795-4A29-9E12-762EDDF3A51C}" type="slidenum">
              <a:rPr lang="en-US" smtClean="0"/>
              <a:t>‹#›</a:t>
            </a:fld>
            <a:endParaRPr lang="en-US"/>
          </a:p>
        </p:txBody>
      </p:sp>
    </p:spTree>
    <p:extLst>
      <p:ext uri="{BB962C8B-B14F-4D97-AF65-F5344CB8AC3E}">
        <p14:creationId xmlns:p14="http://schemas.microsoft.com/office/powerpoint/2010/main" val="169545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9D05C-2795-4A29-9E12-762EDDF3A51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3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9D05C-2795-4A29-9E12-762EDDF3A51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34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9D05C-2795-4A29-9E12-762EDDF3A51C}" type="slidenum">
              <a:rPr lang="en-US" smtClean="0"/>
              <a:t>‹#›</a:t>
            </a:fld>
            <a:endParaRPr lang="en-US"/>
          </a:p>
        </p:txBody>
      </p:sp>
    </p:spTree>
    <p:extLst>
      <p:ext uri="{BB962C8B-B14F-4D97-AF65-F5344CB8AC3E}">
        <p14:creationId xmlns:p14="http://schemas.microsoft.com/office/powerpoint/2010/main" val="892407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9D05C-2795-4A29-9E12-762EDDF3A51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795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9D05C-2795-4A29-9E12-762EDDF3A51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38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9D05C-2795-4A29-9E12-762EDDF3A51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19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9D05C-2795-4A29-9E12-762EDDF3A51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51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9D05C-2795-4A29-9E12-762EDDF3A51C}" type="slidenum">
              <a:rPr lang="en-US" smtClean="0"/>
              <a:t>‹#›</a:t>
            </a:fld>
            <a:endParaRPr lang="en-US"/>
          </a:p>
        </p:txBody>
      </p:sp>
    </p:spTree>
    <p:extLst>
      <p:ext uri="{BB962C8B-B14F-4D97-AF65-F5344CB8AC3E}">
        <p14:creationId xmlns:p14="http://schemas.microsoft.com/office/powerpoint/2010/main" val="311417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AE70AE-689E-47C5-89D1-3AE52BC54CA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9D05C-2795-4A29-9E12-762EDDF3A51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81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AE70AE-689E-47C5-89D1-3AE52BC54CA0}"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9D05C-2795-4A29-9E12-762EDDF3A51C}" type="slidenum">
              <a:rPr lang="en-US" smtClean="0"/>
              <a:t>‹#›</a:t>
            </a:fld>
            <a:endParaRPr lang="en-US"/>
          </a:p>
        </p:txBody>
      </p:sp>
    </p:spTree>
    <p:extLst>
      <p:ext uri="{BB962C8B-B14F-4D97-AF65-F5344CB8AC3E}">
        <p14:creationId xmlns:p14="http://schemas.microsoft.com/office/powerpoint/2010/main" val="29797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AE70AE-689E-47C5-89D1-3AE52BC54CA0}"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9D05C-2795-4A29-9E12-762EDDF3A51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2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AE70AE-689E-47C5-89D1-3AE52BC54CA0}"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9D05C-2795-4A29-9E12-762EDDF3A51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05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E70AE-689E-47C5-89D1-3AE52BC54CA0}"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9D05C-2795-4A29-9E12-762EDDF3A51C}" type="slidenum">
              <a:rPr lang="en-US" smtClean="0"/>
              <a:t>‹#›</a:t>
            </a:fld>
            <a:endParaRPr lang="en-US"/>
          </a:p>
        </p:txBody>
      </p:sp>
    </p:spTree>
    <p:extLst>
      <p:ext uri="{BB962C8B-B14F-4D97-AF65-F5344CB8AC3E}">
        <p14:creationId xmlns:p14="http://schemas.microsoft.com/office/powerpoint/2010/main" val="377226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AE70AE-689E-47C5-89D1-3AE52BC54CA0}"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9D05C-2795-4A29-9E12-762EDDF3A51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42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AE70AE-689E-47C5-89D1-3AE52BC54CA0}"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9D05C-2795-4A29-9E12-762EDDF3A51C}" type="slidenum">
              <a:rPr lang="en-US" smtClean="0"/>
              <a:t>‹#›</a:t>
            </a:fld>
            <a:endParaRPr lang="en-US"/>
          </a:p>
        </p:txBody>
      </p:sp>
    </p:spTree>
    <p:extLst>
      <p:ext uri="{BB962C8B-B14F-4D97-AF65-F5344CB8AC3E}">
        <p14:creationId xmlns:p14="http://schemas.microsoft.com/office/powerpoint/2010/main" val="400419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AE70AE-689E-47C5-89D1-3AE52BC54CA0}" type="datetimeFigureOut">
              <a:rPr lang="en-US" smtClean="0"/>
              <a:t>10/7/2020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59D05C-2795-4A29-9E12-762EDDF3A51C}" type="slidenum">
              <a:rPr lang="en-US" smtClean="0"/>
              <a:t>‹#›</a:t>
            </a:fld>
            <a:endParaRPr lang="en-US"/>
          </a:p>
        </p:txBody>
      </p:sp>
    </p:spTree>
    <p:extLst>
      <p:ext uri="{BB962C8B-B14F-4D97-AF65-F5344CB8AC3E}">
        <p14:creationId xmlns:p14="http://schemas.microsoft.com/office/powerpoint/2010/main" val="2973527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What is the One Fictional Character you wish was a real person?</a:t>
            </a:r>
            <a:endParaRPr lang="en-US" sz="4000" dirty="0"/>
          </a:p>
        </p:txBody>
      </p:sp>
      <p:pic>
        <p:nvPicPr>
          <p:cNvPr id="2050" name="Picture 2" descr="How to Develop Fictional Characters That Propel a Story Forward | by Sam H  Arnold | Publishous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410" y="3730326"/>
            <a:ext cx="6675643" cy="282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7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Jeremiah</a:t>
            </a:r>
            <a:endParaRPr lang="en-US" dirty="0"/>
          </a:p>
        </p:txBody>
      </p:sp>
      <p:sp>
        <p:nvSpPr>
          <p:cNvPr id="3" name="Content Placeholder 2"/>
          <p:cNvSpPr>
            <a:spLocks noGrp="1"/>
          </p:cNvSpPr>
          <p:nvPr>
            <p:ph idx="1"/>
          </p:nvPr>
        </p:nvSpPr>
        <p:spPr/>
        <p:txBody>
          <a:bodyPr/>
          <a:lstStyle/>
          <a:p>
            <a:pPr marL="0" indent="0">
              <a:buNone/>
            </a:pPr>
            <a:r>
              <a:rPr lang="en-US" dirty="0"/>
              <a:t> Jeremiah declares, "I will put my law in their minds and write it on their hearts. I will be their God, and they will be my people." Jeremiah concludes by saying that when this is done, specific rules no longer will be necessary in order for people to know how they ought to behave. With changed natures and the right desires present within them, people will know what is the morally correct thing to do in any situation.</a:t>
            </a:r>
            <a:endParaRPr lang="en-US" dirty="0"/>
          </a:p>
        </p:txBody>
      </p:sp>
    </p:spTree>
    <p:extLst>
      <p:ext uri="{BB962C8B-B14F-4D97-AF65-F5344CB8AC3E}">
        <p14:creationId xmlns:p14="http://schemas.microsoft.com/office/powerpoint/2010/main" val="177912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t>What movie or book does everyone love that you don’t like at all?</a:t>
            </a:r>
            <a:endParaRPr lang="en-US" sz="4800" dirty="0"/>
          </a:p>
        </p:txBody>
      </p:sp>
    </p:spTree>
    <p:extLst>
      <p:ext uri="{BB962C8B-B14F-4D97-AF65-F5344CB8AC3E}">
        <p14:creationId xmlns:p14="http://schemas.microsoft.com/office/powerpoint/2010/main" val="417624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have to Grow Up?</a:t>
            </a:r>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t>What do you want to be when you grow up?</a:t>
            </a:r>
            <a:endParaRPr lang="en-US" sz="4800" dirty="0"/>
          </a:p>
        </p:txBody>
      </p:sp>
      <p:pic>
        <p:nvPicPr>
          <p:cNvPr id="3074" name="Picture 2" descr="When I Grow Up I Wanna Be A Dinosaur T-Shirt | SnorgTe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184" y="3420239"/>
            <a:ext cx="2455629" cy="245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1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SEAT</a:t>
            </a:r>
            <a:endParaRPr lang="en-US" dirty="0"/>
          </a:p>
        </p:txBody>
      </p:sp>
      <p:sp>
        <p:nvSpPr>
          <p:cNvPr id="3" name="Content Placeholder 2"/>
          <p:cNvSpPr>
            <a:spLocks noGrp="1"/>
          </p:cNvSpPr>
          <p:nvPr>
            <p:ph idx="1"/>
          </p:nvPr>
        </p:nvSpPr>
        <p:spPr/>
        <p:txBody>
          <a:bodyPr/>
          <a:lstStyle/>
          <a:p>
            <a:r>
              <a:rPr lang="en-US" dirty="0" smtClean="0"/>
              <a:t>What is your favorite road trip snack?</a:t>
            </a:r>
          </a:p>
          <a:p>
            <a:r>
              <a:rPr lang="en-US" dirty="0" smtClean="0"/>
              <a:t>Three APPS on your phone/PC you cannot live without?</a:t>
            </a:r>
          </a:p>
          <a:p>
            <a:r>
              <a:rPr lang="en-US" dirty="0" smtClean="0"/>
              <a:t>What is one thing you are passionate about?</a:t>
            </a:r>
          </a:p>
          <a:p>
            <a:r>
              <a:rPr lang="en-US" dirty="0" smtClean="0"/>
              <a:t>Who is the Bomb </a:t>
            </a:r>
            <a:r>
              <a:rPr lang="en-US" dirty="0" err="1" smtClean="0"/>
              <a:t>Diggity</a:t>
            </a:r>
            <a:r>
              <a:rPr lang="en-US" dirty="0" smtClean="0"/>
              <a:t>?</a:t>
            </a:r>
          </a:p>
          <a:p>
            <a:r>
              <a:rPr lang="en-US" dirty="0" smtClean="0"/>
              <a:t>How much wood could a woodchuck chuck if a woodchuck could chuck wood?</a:t>
            </a:r>
            <a:endParaRPr lang="en-US" dirty="0"/>
          </a:p>
        </p:txBody>
      </p:sp>
    </p:spTree>
    <p:extLst>
      <p:ext uri="{BB962C8B-B14F-4D97-AF65-F5344CB8AC3E}">
        <p14:creationId xmlns:p14="http://schemas.microsoft.com/office/powerpoint/2010/main" val="37151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3673" y="2590556"/>
            <a:ext cx="4576294" cy="2387600"/>
          </a:xfrm>
        </p:spPr>
        <p:txBody>
          <a:bodyPr>
            <a:normAutofit fontScale="90000"/>
          </a:bodyPr>
          <a:lstStyle/>
          <a:p>
            <a:r>
              <a:rPr lang="en-US" sz="11500" dirty="0" smtClean="0">
                <a:latin typeface="Bodoni MT Poster Compressed" panose="02070706080601050204" pitchFamily="18" charset="0"/>
              </a:rPr>
              <a:t>Make an Impact</a:t>
            </a:r>
            <a:endParaRPr lang="en-US" sz="11500" dirty="0">
              <a:latin typeface="Bodoni MT Poster Compressed" panose="02070706080601050204" pitchFamily="18" charset="0"/>
            </a:endParaRPr>
          </a:p>
        </p:txBody>
      </p:sp>
      <p:pic>
        <p:nvPicPr>
          <p:cNvPr id="1026" name="Picture 2" descr="You Were Born to Make an Im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37" y="347729"/>
            <a:ext cx="5726833" cy="567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2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1:1-11</a:t>
            </a:r>
            <a:endParaRPr lang="en-US" dirty="0"/>
          </a:p>
        </p:txBody>
      </p:sp>
      <p:sp>
        <p:nvSpPr>
          <p:cNvPr id="3" name="Content Placeholder 2"/>
          <p:cNvSpPr>
            <a:spLocks noGrp="1"/>
          </p:cNvSpPr>
          <p:nvPr>
            <p:ph idx="1"/>
          </p:nvPr>
        </p:nvSpPr>
        <p:spPr/>
        <p:txBody>
          <a:bodyPr/>
          <a:lstStyle/>
          <a:p>
            <a:r>
              <a:rPr lang="en-US" dirty="0" smtClean="0"/>
              <a:t>God Speaks</a:t>
            </a:r>
          </a:p>
          <a:p>
            <a:r>
              <a:rPr lang="en-US" dirty="0" smtClean="0"/>
              <a:t>God Commands / We should Listen</a:t>
            </a:r>
          </a:p>
          <a:p>
            <a:r>
              <a:rPr lang="en-US" dirty="0" smtClean="0"/>
              <a:t>Pray for Holy Spirit Guidance</a:t>
            </a:r>
          </a:p>
          <a:p>
            <a:r>
              <a:rPr lang="en-US" dirty="0" smtClean="0"/>
              <a:t>Be A Witness</a:t>
            </a:r>
          </a:p>
          <a:p>
            <a:r>
              <a:rPr lang="en-US" dirty="0" smtClean="0"/>
              <a:t>Jesus Promised to Return an continue making His Impact</a:t>
            </a:r>
            <a:endParaRPr lang="en-US" dirty="0"/>
          </a:p>
        </p:txBody>
      </p:sp>
    </p:spTree>
    <p:extLst>
      <p:ext uri="{BB962C8B-B14F-4D97-AF65-F5344CB8AC3E}">
        <p14:creationId xmlns:p14="http://schemas.microsoft.com/office/powerpoint/2010/main" val="409988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Ways to Make an Impact</a:t>
            </a:r>
            <a:br>
              <a:rPr lang="en-US" dirty="0" smtClean="0"/>
            </a:br>
            <a:r>
              <a:rPr lang="en-US" sz="3600" dirty="0"/>
              <a:t>Matthew 9:35-38</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See as Jesus See’s</a:t>
            </a:r>
          </a:p>
          <a:p>
            <a:r>
              <a:rPr lang="en-US" dirty="0" smtClean="0"/>
              <a:t>Feel as Jesus Feels</a:t>
            </a:r>
          </a:p>
          <a:p>
            <a:r>
              <a:rPr lang="en-US" dirty="0" smtClean="0"/>
              <a:t>Pray As Jesus Prays</a:t>
            </a:r>
          </a:p>
          <a:p>
            <a:r>
              <a:rPr lang="en-US" dirty="0" smtClean="0"/>
              <a:t>Do as Jesus Does</a:t>
            </a:r>
            <a:endParaRPr lang="en-US" dirty="0"/>
          </a:p>
        </p:txBody>
      </p:sp>
    </p:spTree>
    <p:extLst>
      <p:ext uri="{BB962C8B-B14F-4D97-AF65-F5344CB8AC3E}">
        <p14:creationId xmlns:p14="http://schemas.microsoft.com/office/powerpoint/2010/main" val="330423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Overall</a:t>
            </a:r>
            <a:endParaRPr lang="en-US" sz="8800" dirty="0"/>
          </a:p>
        </p:txBody>
      </p:sp>
      <p:sp>
        <p:nvSpPr>
          <p:cNvPr id="3" name="Content Placeholder 2"/>
          <p:cNvSpPr>
            <a:spLocks noGrp="1"/>
          </p:cNvSpPr>
          <p:nvPr>
            <p:ph idx="1"/>
          </p:nvPr>
        </p:nvSpPr>
        <p:spPr/>
        <p:txBody>
          <a:bodyPr>
            <a:normAutofit/>
          </a:bodyPr>
          <a:lstStyle/>
          <a:p>
            <a:pPr marL="0" indent="0" algn="ctr">
              <a:buNone/>
            </a:pPr>
            <a:r>
              <a:rPr lang="en-US" sz="4000" dirty="0" smtClean="0"/>
              <a:t>We have to be driven by the Mission of God</a:t>
            </a:r>
          </a:p>
          <a:p>
            <a:pPr marL="0" indent="0" algn="ctr">
              <a:buNone/>
            </a:pPr>
            <a:r>
              <a:rPr lang="en-US" sz="4000" dirty="0" smtClean="0"/>
              <a:t>When we live like we have a sincere relationship with God, we can help others do the same!!!</a:t>
            </a:r>
            <a:endParaRPr lang="en-US" sz="4000" dirty="0"/>
          </a:p>
        </p:txBody>
      </p:sp>
    </p:spTree>
    <p:extLst>
      <p:ext uri="{BB962C8B-B14F-4D97-AF65-F5344CB8AC3E}">
        <p14:creationId xmlns:p14="http://schemas.microsoft.com/office/powerpoint/2010/main" val="153806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Jeremiah</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reason for the failure of the </a:t>
            </a:r>
            <a:r>
              <a:rPr lang="en-US" dirty="0" err="1"/>
              <a:t>Deuteronomic</a:t>
            </a:r>
            <a:r>
              <a:rPr lang="en-US" dirty="0"/>
              <a:t> reformation was to be found not in the character of the laws but rather in the motives that were dominant in the lives of the people. The prophet's conception of human nature is well expressed in his statement "Can the Ethiopian change his skin or the leopard its spots? Neither can you do good who are accustomed to doing evil." Humans are so constituted that they follow their desires rather than their intellect; for this reason, they cannot change their evil ways until they experience a change of heart. Furthermore, Jeremiah contended that humans cannot change their nature by themselves. Such reform can occur only through cooperation with Yahweh, and Yahweh can act on human hearts only when humans recognize their need for it. Without this inner transformation in human nature, all reformative movements are destined to fail.</a:t>
            </a:r>
            <a:endParaRPr lang="en-US" dirty="0"/>
          </a:p>
        </p:txBody>
      </p:sp>
    </p:spTree>
    <p:extLst>
      <p:ext uri="{BB962C8B-B14F-4D97-AF65-F5344CB8AC3E}">
        <p14:creationId xmlns:p14="http://schemas.microsoft.com/office/powerpoint/2010/main" val="11313583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TotalTime>
  <Words>431</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Bodoni MT Poster Compressed</vt:lpstr>
      <vt:lpstr>Garamond</vt:lpstr>
      <vt:lpstr>Organic</vt:lpstr>
      <vt:lpstr>What is the One Fictional Character you wish was a real person?</vt:lpstr>
      <vt:lpstr>QUESTION</vt:lpstr>
      <vt:lpstr>Do I have to Grow Up?</vt:lpstr>
      <vt:lpstr>HOT SEAT</vt:lpstr>
      <vt:lpstr>Make an Impact</vt:lpstr>
      <vt:lpstr>Acts 1:1-11</vt:lpstr>
      <vt:lpstr>4 Ways to Make an Impact Matthew 9:35-38 </vt:lpstr>
      <vt:lpstr>Overall</vt:lpstr>
      <vt:lpstr>Jeremiah</vt:lpstr>
      <vt:lpstr>Jeremiah</vt:lpstr>
    </vt:vector>
  </TitlesOfParts>
  <Company>Youth Villages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One Fictional Character you wish was a real person?</dc:title>
  <dc:creator>Raines, Christopher</dc:creator>
  <cp:lastModifiedBy>Raines, Christopher</cp:lastModifiedBy>
  <cp:revision>2</cp:revision>
  <dcterms:created xsi:type="dcterms:W3CDTF">2020-10-07T21:01:09Z</dcterms:created>
  <dcterms:modified xsi:type="dcterms:W3CDTF">2020-10-07T21:16:36Z</dcterms:modified>
</cp:coreProperties>
</file>