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8" r:id="rId2"/>
    <p:sldId id="260" r:id="rId3"/>
    <p:sldId id="263" r:id="rId4"/>
    <p:sldId id="262" r:id="rId5"/>
    <p:sldId id="264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80" d="100"/>
          <a:sy n="80" d="100"/>
        </p:scale>
        <p:origin x="113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CA771-F9B9-423B-BAA8-287E95AD2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2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4BF91-AEC6-4EEC-A16E-FFB264436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00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B22F-076C-4147-832D-C91F7F3B6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33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0894-CEF3-4F21-884B-285BAB49C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AF47-61CC-4BAA-8461-D5354278B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5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3A514-574C-44FD-93A9-EDC995038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40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38556-71B4-4E98-AA9A-5B3B31C77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80765-FA9C-4DD1-8D73-1BEB5E09A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82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155-BF9F-433D-B60C-8E8C35C89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8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6FCF-B761-42D1-B5AA-37B5857EF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4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9BB8-CB70-4B22-A7D8-885C84422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3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C31ADA-0392-4C3E-8E23-EF69F42D07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37828">
            <a:off x="941527" y="1180016"/>
            <a:ext cx="7162800" cy="4985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14300" dist="25400" dir="5400000" sx="105000" sy="105000" algn="ctr" rotWithShape="0">
                    <a:srgbClr val="000000">
                      <a:alpha val="44000"/>
                    </a:srgbClr>
                  </a:outerShdw>
                </a:effectLst>
                <a:latin typeface="Rage Italic" panose="03070502040507070304" pitchFamily="66" charset="0"/>
              </a:rPr>
              <a:t>Waiting on a</a:t>
            </a:r>
          </a:p>
          <a:p>
            <a:pPr algn="ctr"/>
            <a:r>
              <a:rPr lang="en-US" sz="22200" b="1" spc="-3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14300" dist="25400" dir="5400000" sx="105000" sy="105000" algn="ctr" rotWithShape="0">
                    <a:srgbClr val="000000">
                      <a:alpha val="44000"/>
                    </a:srgbClr>
                  </a:outerShdw>
                </a:effectLst>
                <a:latin typeface="Rage Italic" panose="03070502040507070304" pitchFamily="66" charset="0"/>
              </a:rPr>
              <a:t>M</a:t>
            </a:r>
            <a:r>
              <a:rPr lang="en-US" sz="17000" b="1" spc="-3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14300" dist="25400" dir="5400000" sx="105000" sy="105000" algn="ctr" rotWithShape="0">
                    <a:srgbClr val="000000">
                      <a:alpha val="44000"/>
                    </a:srgbClr>
                  </a:outerShdw>
                </a:effectLst>
                <a:latin typeface="Rage Italic" panose="03070502040507070304" pitchFamily="66" charset="0"/>
              </a:rPr>
              <a:t>iracle</a:t>
            </a:r>
            <a:endParaRPr lang="en-US" sz="17000" b="1" spc="-3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14300" dist="25400" dir="5400000" sx="105000" sy="105000" algn="ctr" rotWithShape="0">
                  <a:srgbClr val="000000">
                    <a:alpha val="44000"/>
                  </a:srgbClr>
                </a:outerShdw>
              </a:effectLst>
              <a:latin typeface="Rage Italic" panose="030705020405070703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6054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the Resurrection mean for you?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286000"/>
            <a:ext cx="75990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Resurrection – “</a:t>
            </a:r>
            <a:r>
              <a:rPr lang="en-US" dirty="0" err="1" smtClean="0"/>
              <a:t>Anastasis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To Recover from a debilitating condition</a:t>
            </a:r>
          </a:p>
          <a:p>
            <a:endParaRPr lang="en-US" dirty="0"/>
          </a:p>
          <a:p>
            <a:r>
              <a:rPr lang="en-US" dirty="0" smtClean="0"/>
              <a:t>Rebirth</a:t>
            </a:r>
          </a:p>
          <a:p>
            <a:endParaRPr lang="en-US" dirty="0"/>
          </a:p>
          <a:p>
            <a:r>
              <a:rPr lang="en-US" dirty="0" smtClean="0"/>
              <a:t>Rising of the Dead as it pertains to JESUS &amp; ALL who </a:t>
            </a:r>
          </a:p>
          <a:p>
            <a:r>
              <a:rPr lang="en-US" dirty="0" smtClean="0"/>
              <a:t>accept Him at the end of the church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838200" y="533400"/>
            <a:ext cx="7315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Fact of Christ’s </a:t>
            </a:r>
            <a:r>
              <a:rPr lang="en-US" b="1" dirty="0" smtClean="0"/>
              <a:t>Resurrection </a:t>
            </a:r>
          </a:p>
          <a:p>
            <a:r>
              <a:rPr lang="en-US" b="1" dirty="0" smtClean="0"/>
              <a:t>1 Corinthians 15:1-11</a:t>
            </a:r>
          </a:p>
          <a:p>
            <a:endParaRPr lang="en-US" b="1" dirty="0" smtClean="0"/>
          </a:p>
          <a:p>
            <a:r>
              <a:rPr lang="en-US" sz="1800" b="1" dirty="0" smtClean="0"/>
              <a:t>15</a:t>
            </a:r>
            <a:r>
              <a:rPr lang="en-US" sz="1800" b="1" dirty="0"/>
              <a:t> </a:t>
            </a:r>
            <a:r>
              <a:rPr lang="en-US" sz="1800" dirty="0"/>
              <a:t>Now I make known to you, brothers </a:t>
            </a:r>
            <a:r>
              <a:rPr lang="en-US" sz="1800" i="1" dirty="0"/>
              <a:t>and sisters</a:t>
            </a:r>
            <a:r>
              <a:rPr lang="en-US" sz="1800" dirty="0"/>
              <a:t>, the gospel which I </a:t>
            </a:r>
            <a:r>
              <a:rPr lang="en-US" sz="1750" dirty="0"/>
              <a:t>preached to you, which you also received, in which you also stand, </a:t>
            </a:r>
            <a:r>
              <a:rPr lang="en-US" sz="1750" b="1" baseline="30000" dirty="0"/>
              <a:t>2 </a:t>
            </a:r>
            <a:r>
              <a:rPr lang="en-US" sz="1750" dirty="0"/>
              <a:t>by which you also are saved, if you hold firmly to </a:t>
            </a:r>
            <a:r>
              <a:rPr lang="en-US" sz="1750" dirty="0" smtClean="0"/>
              <a:t>the </a:t>
            </a:r>
            <a:r>
              <a:rPr lang="en-US" sz="1750" dirty="0"/>
              <a:t>word which I preached to you, unless you believed in vain.</a:t>
            </a:r>
          </a:p>
          <a:p>
            <a:r>
              <a:rPr lang="en-US" sz="1750" b="1" baseline="30000" dirty="0"/>
              <a:t>3 </a:t>
            </a:r>
            <a:r>
              <a:rPr lang="en-US" sz="1750" dirty="0"/>
              <a:t>For I handed down to you </a:t>
            </a:r>
            <a:r>
              <a:rPr lang="en-US" sz="1750" dirty="0" smtClean="0"/>
              <a:t>as </a:t>
            </a:r>
            <a:r>
              <a:rPr lang="en-US" sz="1750" dirty="0"/>
              <a:t>of first importance what I also received, that Christ died for our sins according to the Scriptures, </a:t>
            </a:r>
            <a:r>
              <a:rPr lang="en-US" sz="1750" b="1" baseline="30000" dirty="0"/>
              <a:t>4 </a:t>
            </a:r>
            <a:r>
              <a:rPr lang="en-US" sz="1750" dirty="0"/>
              <a:t>and that He was buried, and that He was raised on the third day according to the Scriptures, </a:t>
            </a:r>
            <a:r>
              <a:rPr lang="en-US" sz="1750" b="1" baseline="30000" dirty="0"/>
              <a:t>5 </a:t>
            </a:r>
            <a:r>
              <a:rPr lang="en-US" sz="1750" dirty="0"/>
              <a:t>and that He appeared to </a:t>
            </a:r>
            <a:r>
              <a:rPr lang="en-US" sz="1750" dirty="0" smtClean="0"/>
              <a:t>Cephas</a:t>
            </a:r>
            <a:r>
              <a:rPr lang="en-US" sz="1750" dirty="0"/>
              <a:t>, then to the twelve. </a:t>
            </a:r>
            <a:r>
              <a:rPr lang="en-US" sz="1750" b="1" baseline="30000" dirty="0"/>
              <a:t>6 </a:t>
            </a:r>
            <a:r>
              <a:rPr lang="en-US" sz="1750" dirty="0"/>
              <a:t>After that He appeared to more than five hundred brothers </a:t>
            </a:r>
            <a:r>
              <a:rPr lang="en-US" sz="1750" i="1" dirty="0"/>
              <a:t>and sisters</a:t>
            </a:r>
            <a:r>
              <a:rPr lang="en-US" sz="1750" dirty="0"/>
              <a:t> at one time, most of whom remain until now, but some have fallen asleep; </a:t>
            </a:r>
            <a:r>
              <a:rPr lang="en-US" sz="1750" b="1" baseline="30000" dirty="0"/>
              <a:t>7 </a:t>
            </a:r>
            <a:r>
              <a:rPr lang="en-US" sz="1750" dirty="0"/>
              <a:t>then He appeared to </a:t>
            </a:r>
            <a:r>
              <a:rPr lang="en-US" sz="1750" dirty="0" smtClean="0"/>
              <a:t>James</a:t>
            </a:r>
            <a:r>
              <a:rPr lang="en-US" sz="1750" dirty="0"/>
              <a:t>, then to all the apostles; </a:t>
            </a:r>
            <a:r>
              <a:rPr lang="en-US" sz="1750" b="1" baseline="30000" dirty="0"/>
              <a:t>8 </a:t>
            </a:r>
            <a:r>
              <a:rPr lang="en-US" sz="1750" dirty="0"/>
              <a:t>and last of all, </a:t>
            </a:r>
            <a:r>
              <a:rPr lang="en-US" sz="1750" dirty="0" smtClean="0"/>
              <a:t>as to </a:t>
            </a:r>
            <a:r>
              <a:rPr lang="en-US" sz="1750" dirty="0"/>
              <a:t>one untimely born, He appeared to me also. </a:t>
            </a:r>
            <a:r>
              <a:rPr lang="en-US" sz="1750" b="1" baseline="30000" dirty="0"/>
              <a:t>9 </a:t>
            </a:r>
            <a:r>
              <a:rPr lang="en-US" sz="1750" dirty="0"/>
              <a:t>For I am the least of the apostles, </a:t>
            </a:r>
            <a:r>
              <a:rPr lang="en-US" sz="1750" dirty="0" smtClean="0"/>
              <a:t>and </a:t>
            </a:r>
            <a:r>
              <a:rPr lang="en-US" sz="1750" dirty="0"/>
              <a:t>not fit to be called an apostle, because I persecuted the church of God. </a:t>
            </a:r>
            <a:r>
              <a:rPr lang="en-US" sz="1750" b="1" baseline="30000" dirty="0"/>
              <a:t>10 </a:t>
            </a:r>
            <a:r>
              <a:rPr lang="en-US" sz="1750" dirty="0"/>
              <a:t>But by the grace of God I am what I am, and His grace toward me did not prove vain; but I labored even more than all of them, yet not I, but the grace of God with me. </a:t>
            </a:r>
            <a:r>
              <a:rPr lang="en-US" sz="1750" b="1" baseline="30000" dirty="0"/>
              <a:t>11 </a:t>
            </a:r>
            <a:r>
              <a:rPr lang="en-US" sz="1750" dirty="0"/>
              <a:t>Whether then </a:t>
            </a:r>
            <a:r>
              <a:rPr lang="en-US" sz="1750" i="1" dirty="0"/>
              <a:t>it was</a:t>
            </a:r>
            <a:r>
              <a:rPr lang="en-US" sz="1750" dirty="0"/>
              <a:t> I or they, so we preach and so you believed.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838200" y="533400"/>
            <a:ext cx="73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JOHN 11:23-27 / 40-44</a:t>
            </a:r>
          </a:p>
          <a:p>
            <a:r>
              <a:rPr lang="en-US" dirty="0"/>
              <a:t> </a:t>
            </a:r>
          </a:p>
          <a:p>
            <a:r>
              <a:rPr lang="en-US" b="1" baseline="30000" dirty="0"/>
              <a:t>23 </a:t>
            </a:r>
            <a:r>
              <a:rPr lang="en-US" dirty="0"/>
              <a:t>Jesus *said to her, “Your brother will rise </a:t>
            </a:r>
            <a:r>
              <a:rPr lang="en-US" i="1" dirty="0"/>
              <a:t>from the dead</a:t>
            </a:r>
            <a:r>
              <a:rPr lang="en-US" dirty="0"/>
              <a:t>.” </a:t>
            </a:r>
            <a:r>
              <a:rPr lang="en-US" b="1" baseline="30000" dirty="0"/>
              <a:t>24 Martha *said to Him, “I know that he will rise in the resurrection on the last day.” 25 Jesus said to her, “I am the resurrection and the life; the one who believes in Me will live, even if he dies, 26 and everyone who lives and believes in Me will never die. Do you believe this?” 27 She *said to Him, “Yes, Lord; I have come to believe that You are the </a:t>
            </a:r>
            <a:r>
              <a:rPr lang="en-US" b="1" baseline="30000" dirty="0" smtClean="0"/>
              <a:t>Christ</a:t>
            </a:r>
            <a:r>
              <a:rPr lang="en-US" b="1" baseline="30000" dirty="0"/>
              <a:t>, the Son of God, </a:t>
            </a:r>
            <a:r>
              <a:rPr lang="en-US" b="1" i="1" baseline="30000" dirty="0"/>
              <a:t>and</a:t>
            </a:r>
            <a:r>
              <a:rPr lang="en-US" b="1" baseline="30000" dirty="0"/>
              <a:t> </a:t>
            </a:r>
            <a:r>
              <a:rPr lang="en-US" b="1" baseline="30000" dirty="0" smtClean="0"/>
              <a:t>He </a:t>
            </a:r>
            <a:r>
              <a:rPr lang="en-US" b="1" baseline="30000" dirty="0"/>
              <a:t>who comes into the world.”  </a:t>
            </a:r>
            <a:endParaRPr lang="en-US" b="1" baseline="30000" dirty="0" smtClean="0"/>
          </a:p>
          <a:p>
            <a:endParaRPr lang="en-US" b="1" baseline="30000" dirty="0"/>
          </a:p>
          <a:p>
            <a:endParaRPr lang="en-US" b="1" baseline="30000" dirty="0"/>
          </a:p>
          <a:p>
            <a:r>
              <a:rPr lang="en-US" b="1" baseline="30000" dirty="0"/>
              <a:t>40 Jesus *said to her, “Did I not say to you that if you believe, you will see the glory of God?” 41 So they removed the stone. And Jesus raised His eyes, and said, “Father, I thank You that You have heard Me. 42 But I knew that You always hear Me; nevertheless, because of </a:t>
            </a:r>
            <a:r>
              <a:rPr lang="en-US" b="1" baseline="30000" dirty="0" smtClean="0"/>
              <a:t>the people </a:t>
            </a:r>
            <a:r>
              <a:rPr lang="en-US" b="1" baseline="30000" dirty="0"/>
              <a:t>standing around I said </a:t>
            </a:r>
            <a:r>
              <a:rPr lang="en-US" b="1" i="1" baseline="30000" dirty="0"/>
              <a:t>it</a:t>
            </a:r>
            <a:r>
              <a:rPr lang="en-US" b="1" baseline="30000" dirty="0"/>
              <a:t>, so that they may believe that You sent Me.” 43 And when He had said these things, He cried out with a loud voice, “Lazarus, come out!” 44 Out came the man who had died, bound hand and foot with wrappings, and his face was wrapped around with </a:t>
            </a:r>
            <a:r>
              <a:rPr lang="en-US" b="1" baseline="30000" dirty="0" smtClean="0"/>
              <a:t>a cloth</a:t>
            </a:r>
            <a:r>
              <a:rPr lang="en-US" b="1" baseline="30000" dirty="0"/>
              <a:t>. Jesus *said to them, “Unbind him, and let him go.”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604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838200" y="533400"/>
            <a:ext cx="731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Are you waiting on a miracle? </a:t>
            </a:r>
            <a:endParaRPr lang="en-US" sz="3200" b="1" dirty="0" smtClean="0">
              <a:ln w="12700" cap="rnd" cmpd="dbl">
                <a:solidFill>
                  <a:schemeClr val="bg2">
                    <a:alpha val="87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ootlight MT Light" panose="0204060206030A020304" pitchFamily="18" charset="0"/>
            </a:endParaRPr>
          </a:p>
          <a:p>
            <a:pPr lvl="0"/>
            <a:endParaRPr lang="en-US" sz="3200" b="1" dirty="0" smtClean="0">
              <a:ln w="12700" cap="rnd" cmpd="dbl">
                <a:solidFill>
                  <a:schemeClr val="bg2">
                    <a:alpha val="87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ootlight MT Light" panose="0204060206030A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Are </a:t>
            </a:r>
            <a:r>
              <a:rPr lang="en-US" sz="3200" b="1" dirty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you bound to this world, bound to sin, no hope, in debt, sick, dying even</a:t>
            </a:r>
            <a:r>
              <a:rPr lang="en-US" sz="32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?</a:t>
            </a:r>
          </a:p>
          <a:p>
            <a:pPr lvl="0"/>
            <a:endParaRPr lang="en-US" sz="3200" b="1" dirty="0">
              <a:ln w="12700" cap="rnd" cmpd="dbl">
                <a:solidFill>
                  <a:schemeClr val="bg2">
                    <a:alpha val="87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ootlight MT Light" panose="0204060206030A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Jesus is crying out to you,… “COME FORTH!” / “COME OUT” – from the world to the </a:t>
            </a:r>
            <a:r>
              <a:rPr lang="en-US" sz="32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Lord</a:t>
            </a:r>
          </a:p>
          <a:p>
            <a:pPr lvl="0"/>
            <a:endParaRPr lang="en-US" sz="3200" b="1" dirty="0">
              <a:ln w="12700" cap="rnd" cmpd="dbl">
                <a:solidFill>
                  <a:schemeClr val="bg2">
                    <a:alpha val="87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ootlight MT Light" panose="0204060206030A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Live unbound, freed, and unwrap the miracles, gifts, and life Jesus offers and wants for you!!</a:t>
            </a:r>
          </a:p>
        </p:txBody>
      </p:sp>
    </p:spTree>
    <p:extLst>
      <p:ext uri="{BB962C8B-B14F-4D97-AF65-F5344CB8AC3E}">
        <p14:creationId xmlns:p14="http://schemas.microsoft.com/office/powerpoint/2010/main" val="283892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37828">
            <a:off x="1629664" y="1868634"/>
            <a:ext cx="71628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JESUS</a:t>
            </a:r>
          </a:p>
          <a:p>
            <a:pPr lvl="0"/>
            <a:r>
              <a:rPr lang="en-US" sz="48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WILL </a:t>
            </a:r>
          </a:p>
          <a:p>
            <a:pPr lvl="0"/>
            <a:r>
              <a:rPr lang="en-US" sz="48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RETURN</a:t>
            </a:r>
          </a:p>
          <a:p>
            <a:pPr lvl="0"/>
            <a:endParaRPr lang="en-US" sz="4800" b="1" dirty="0" smtClean="0">
              <a:ln w="12700" cap="rnd" cmpd="dbl">
                <a:solidFill>
                  <a:schemeClr val="bg2">
                    <a:alpha val="87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5562600"/>
            <a:ext cx="6840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REsurrection</a:t>
            </a:r>
            <a:r>
              <a:rPr lang="en-US" sz="5400" b="1" dirty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 = </a:t>
            </a:r>
            <a:r>
              <a:rPr lang="en-US" sz="5400" b="1" dirty="0" err="1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REturn</a:t>
            </a:r>
            <a:endParaRPr lang="en-US" sz="5400" b="1" dirty="0">
              <a:ln w="12700" cap="rnd" cmpd="dbl">
                <a:solidFill>
                  <a:schemeClr val="bg2">
                    <a:alpha val="87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0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37828">
            <a:off x="1629664" y="2237966"/>
            <a:ext cx="7162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To</a:t>
            </a:r>
          </a:p>
          <a:p>
            <a:pPr lvl="0"/>
            <a:r>
              <a:rPr lang="en-US" sz="32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Be</a:t>
            </a:r>
          </a:p>
          <a:p>
            <a:pPr lvl="0"/>
            <a:r>
              <a:rPr lang="en-US" sz="3200" b="1" dirty="0" smtClean="0">
                <a:ln w="12700" cap="rnd" cmpd="dbl">
                  <a:solidFill>
                    <a:schemeClr val="bg2">
                      <a:alpha val="87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Footlight MT Light" panose="0204060206030A020304" pitchFamily="18" charset="0"/>
              </a:rPr>
              <a:t>Continued…</a:t>
            </a:r>
          </a:p>
          <a:p>
            <a:pPr lvl="0"/>
            <a:endParaRPr lang="en-US" sz="4800" b="1" dirty="0" smtClean="0">
              <a:ln w="12700" cap="rnd" cmpd="dbl">
                <a:solidFill>
                  <a:schemeClr val="bg2">
                    <a:alpha val="87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679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e Is Risen Church PowerPoint Template.ppt [Compatibility Mode]" id="{C1A8651E-FB5D-497E-BFC7-4F38365E26B3}" vid="{B08A539E-6A43-41D1-925C-6BF4A51C7E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770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ヒラギノ角ゴ Pro W3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Raines, Christopher</cp:lastModifiedBy>
  <cp:revision>48</cp:revision>
  <dcterms:created xsi:type="dcterms:W3CDTF">2009-01-23T02:45:09Z</dcterms:created>
  <dcterms:modified xsi:type="dcterms:W3CDTF">2021-04-03T14:51:59Z</dcterms:modified>
</cp:coreProperties>
</file>