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74" d="100"/>
          <a:sy n="74" d="100"/>
        </p:scale>
        <p:origin x="2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7E031BC-9A48-4C78-9DD1-B85BA4794514}" type="datetimeFigureOut">
              <a:rPr lang="en-US" smtClean="0"/>
              <a:t>11/18/2020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4217721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64511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1550458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A6D2AE-1247-4C19-BFC6-FBE58910A8D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1736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92384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7E031BC-9A48-4C78-9DD1-B85BA4794514}"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1294480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7E031BC-9A48-4C78-9DD1-B85BA4794514}"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952014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E031BC-9A48-4C78-9DD1-B85BA479451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654762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7E031BC-9A48-4C78-9DD1-B85BA4794514}" type="datetimeFigureOut">
              <a:rPr lang="en-US" smtClean="0"/>
              <a:t>11/18/2020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84616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E031BC-9A48-4C78-9DD1-B85BA479451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336031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7E031BC-9A48-4C78-9DD1-B85BA4794514}" type="datetimeFigureOut">
              <a:rPr lang="en-US" smtClean="0"/>
              <a:t>11/18/2020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40684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339604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E031BC-9A48-4C78-9DD1-B85BA4794514}"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145446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E031BC-9A48-4C78-9DD1-B85BA4794514}"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124839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031BC-9A48-4C78-9DD1-B85BA4794514}"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36913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68697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031BC-9A48-4C78-9DD1-B85BA479451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6D2AE-1247-4C19-BFC6-FBE58910A8D5}" type="slidenum">
              <a:rPr lang="en-US" smtClean="0"/>
              <a:t>‹#›</a:t>
            </a:fld>
            <a:endParaRPr lang="en-US"/>
          </a:p>
        </p:txBody>
      </p:sp>
    </p:spTree>
    <p:extLst>
      <p:ext uri="{BB962C8B-B14F-4D97-AF65-F5344CB8AC3E}">
        <p14:creationId xmlns:p14="http://schemas.microsoft.com/office/powerpoint/2010/main" val="255567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7E031BC-9A48-4C78-9DD1-B85BA4794514}" type="datetimeFigureOut">
              <a:rPr lang="en-US" smtClean="0"/>
              <a:t>11/18/2020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A6D2AE-1247-4C19-BFC6-FBE58910A8D5}" type="slidenum">
              <a:rPr lang="en-US" smtClean="0"/>
              <a:t>‹#›</a:t>
            </a:fld>
            <a:endParaRPr lang="en-US"/>
          </a:p>
        </p:txBody>
      </p:sp>
    </p:spTree>
    <p:extLst>
      <p:ext uri="{BB962C8B-B14F-4D97-AF65-F5344CB8AC3E}">
        <p14:creationId xmlns:p14="http://schemas.microsoft.com/office/powerpoint/2010/main" val="9294068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matthew+4&amp;version=NASB#fen-NASB-23227h" TargetMode="External"/><Relationship Id="rId2" Type="http://schemas.openxmlformats.org/officeDocument/2006/relationships/hyperlink" Target="https://www.biblegateway.com/passage/?search=matthew+4&amp;version=NASB#fen-NASB-23227g"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matthew+4&amp;version=NASB#fen-NASB-23231k" TargetMode="External"/><Relationship Id="rId5" Type="http://schemas.openxmlformats.org/officeDocument/2006/relationships/hyperlink" Target="https://www.biblegateway.com/passage/?search=matthew+4&amp;version=NASB#fen-NASB-23231j" TargetMode="External"/><Relationship Id="rId4" Type="http://schemas.openxmlformats.org/officeDocument/2006/relationships/hyperlink" Target="https://www.biblegateway.com/passage/?search=matthew+4&amp;version=NASB#fen-NASB-23229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GROUP </a:t>
            </a:r>
            <a:r>
              <a:rPr lang="en-US" b="1" u="sng" dirty="0" smtClean="0"/>
              <a:t>PRAYER</a:t>
            </a:r>
            <a:endParaRPr lang="en-US" dirty="0"/>
          </a:p>
        </p:txBody>
      </p:sp>
      <p:sp>
        <p:nvSpPr>
          <p:cNvPr id="3" name="Content Placeholder 2"/>
          <p:cNvSpPr>
            <a:spLocks noGrp="1"/>
          </p:cNvSpPr>
          <p:nvPr>
            <p:ph idx="1"/>
          </p:nvPr>
        </p:nvSpPr>
        <p:spPr/>
        <p:txBody>
          <a:bodyPr/>
          <a:lstStyle/>
          <a:p>
            <a:r>
              <a:rPr lang="en-US" dirty="0" smtClean="0"/>
              <a:t>Ask </a:t>
            </a:r>
            <a:r>
              <a:rPr lang="en-US" dirty="0"/>
              <a:t>God to open your heart and mind to the things that in your life that need God’s attention</a:t>
            </a:r>
          </a:p>
          <a:p>
            <a:r>
              <a:rPr lang="en-US" dirty="0"/>
              <a:t>Pray for the people in your group – their families, their Christian walks, their education, their safety, etc…</a:t>
            </a:r>
          </a:p>
          <a:p>
            <a:r>
              <a:rPr lang="en-US" dirty="0"/>
              <a:t>Pray for Holy Spirit Guidance in your life!</a:t>
            </a:r>
          </a:p>
          <a:p>
            <a:r>
              <a:rPr lang="en-US" dirty="0"/>
              <a:t>Pray for our church, community, nation, &amp; world (An outpouring of the Holy Spirit in our time!)</a:t>
            </a:r>
          </a:p>
          <a:p>
            <a:r>
              <a:rPr lang="en-US" dirty="0"/>
              <a:t>Other Prayer Requests</a:t>
            </a:r>
          </a:p>
          <a:p>
            <a:pPr marL="0" indent="0">
              <a:buNone/>
            </a:pPr>
            <a:endParaRPr lang="en-US" dirty="0"/>
          </a:p>
        </p:txBody>
      </p:sp>
    </p:spTree>
    <p:extLst>
      <p:ext uri="{BB962C8B-B14F-4D97-AF65-F5344CB8AC3E}">
        <p14:creationId xmlns:p14="http://schemas.microsoft.com/office/powerpoint/2010/main" val="258815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0767" y="1727176"/>
            <a:ext cx="9878095" cy="3785652"/>
          </a:xfrm>
          <a:prstGeom prst="rect">
            <a:avLst/>
          </a:prstGeom>
        </p:spPr>
        <p:txBody>
          <a:bodyPr wrap="square">
            <a:spAutoFit/>
          </a:bodyPr>
          <a:lstStyle/>
          <a:p>
            <a:pPr marL="342900" indent="-342900">
              <a:buAutoNum type="arabicPeriod"/>
            </a:pPr>
            <a:r>
              <a:rPr lang="en-US" sz="2000" dirty="0" smtClean="0"/>
              <a:t>ASK </a:t>
            </a:r>
            <a:r>
              <a:rPr lang="en-US" sz="2000" dirty="0"/>
              <a:t>– Where are you with God? How strong are you in your relationship with God and others? What do you need to Ask God? For Him to reveal something? For God’s wisdom? For Strength, forgiveness, etc..? </a:t>
            </a:r>
            <a:endParaRPr lang="en-US" sz="2000" dirty="0" smtClean="0"/>
          </a:p>
          <a:p>
            <a:endParaRPr lang="en-US" sz="2000" dirty="0"/>
          </a:p>
          <a:p>
            <a:pPr marL="342900" indent="-342900">
              <a:buAutoNum type="arabicPeriod" startAt="2"/>
            </a:pPr>
            <a:r>
              <a:rPr lang="en-US" sz="2000" dirty="0" smtClean="0"/>
              <a:t>SEEK </a:t>
            </a:r>
            <a:r>
              <a:rPr lang="en-US" sz="2000" dirty="0"/>
              <a:t>- What decisions do you have to make now? In the future? Have you made a decision of salvation? Decision of Baptism? Decision in school? Decisions at home? Are you seeking God in His word? </a:t>
            </a:r>
            <a:endParaRPr lang="en-US" sz="2000" dirty="0" smtClean="0"/>
          </a:p>
          <a:p>
            <a:endParaRPr lang="en-US" sz="2000" dirty="0"/>
          </a:p>
          <a:p>
            <a:pPr marL="342900" indent="-342900">
              <a:buAutoNum type="arabicPeriod" startAt="3"/>
            </a:pPr>
            <a:r>
              <a:rPr lang="en-US" sz="2000" dirty="0" smtClean="0"/>
              <a:t>KNOCK </a:t>
            </a:r>
            <a:r>
              <a:rPr lang="en-US" sz="2000" dirty="0"/>
              <a:t>– Do you need more of God? Do you need Him to answer you? Do you need Him to open </a:t>
            </a:r>
            <a:r>
              <a:rPr lang="en-US" sz="2000" dirty="0" smtClean="0"/>
              <a:t>the </a:t>
            </a:r>
            <a:r>
              <a:rPr lang="en-US" sz="2000" dirty="0"/>
              <a:t>door so that He can fill your life with meaning? </a:t>
            </a:r>
            <a:endParaRPr lang="en-US" sz="2000" dirty="0" smtClean="0"/>
          </a:p>
          <a:p>
            <a:endParaRPr lang="en-US" sz="2000" dirty="0"/>
          </a:p>
          <a:p>
            <a:r>
              <a:rPr lang="en-US" sz="2000" b="1" i="1" u="sng" dirty="0" smtClean="0"/>
              <a:t>BONUS: Praise </a:t>
            </a:r>
            <a:r>
              <a:rPr lang="en-US" sz="2000" b="1" i="1" u="sng" dirty="0"/>
              <a:t>– what are you thankful for? </a:t>
            </a:r>
          </a:p>
        </p:txBody>
      </p:sp>
    </p:spTree>
    <p:extLst>
      <p:ext uri="{BB962C8B-B14F-4D97-AF65-F5344CB8AC3E}">
        <p14:creationId xmlns:p14="http://schemas.microsoft.com/office/powerpoint/2010/main" val="54280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2660" y="656822"/>
            <a:ext cx="6911662" cy="895551"/>
          </a:xfrm>
        </p:spPr>
        <p:txBody>
          <a:bodyPr>
            <a:normAutofit fontScale="90000"/>
          </a:bodyPr>
          <a:lstStyle/>
          <a:p>
            <a:r>
              <a:rPr lang="en-US" b="1" dirty="0" smtClean="0"/>
              <a:t>ASK, SEEK, &amp; KNOCK</a:t>
            </a:r>
            <a:endParaRPr lang="en-US" b="1" dirty="0"/>
          </a:p>
        </p:txBody>
      </p:sp>
      <p:sp>
        <p:nvSpPr>
          <p:cNvPr id="3" name="Subtitle 2"/>
          <p:cNvSpPr>
            <a:spLocks noGrp="1"/>
          </p:cNvSpPr>
          <p:nvPr>
            <p:ph type="subTitle" idx="1"/>
          </p:nvPr>
        </p:nvSpPr>
        <p:spPr>
          <a:xfrm>
            <a:off x="1371600" y="1738647"/>
            <a:ext cx="9448800" cy="3412901"/>
          </a:xfrm>
        </p:spPr>
        <p:txBody>
          <a:bodyPr>
            <a:normAutofit/>
          </a:bodyPr>
          <a:lstStyle/>
          <a:p>
            <a:r>
              <a:rPr lang="en-US" dirty="0"/>
              <a:t>Billy Graham has said, “You cannot give God a definite maybe. It has to be a definite yes or a definite no</a:t>
            </a:r>
            <a:r>
              <a:rPr lang="en-US" dirty="0" smtClean="0"/>
              <a:t>.”</a:t>
            </a:r>
          </a:p>
          <a:p>
            <a:endParaRPr lang="en-US" dirty="0"/>
          </a:p>
          <a:p>
            <a:r>
              <a:rPr lang="en-US" dirty="0"/>
              <a:t>You have to Respond to Christ</a:t>
            </a:r>
            <a:r>
              <a:rPr lang="en-US" dirty="0" smtClean="0"/>
              <a:t>!</a:t>
            </a:r>
          </a:p>
          <a:p>
            <a:endParaRPr lang="en-US" dirty="0"/>
          </a:p>
          <a:p>
            <a:r>
              <a:rPr lang="en-US" dirty="0"/>
              <a:t>Why are you hesitating to give your issues, life, and control to God</a:t>
            </a:r>
            <a:r>
              <a:rPr lang="en-US" dirty="0" smtClean="0"/>
              <a:t>?</a:t>
            </a:r>
          </a:p>
          <a:p>
            <a:endParaRPr lang="en-US" dirty="0"/>
          </a:p>
          <a:p>
            <a:r>
              <a:rPr lang="en-US" dirty="0"/>
              <a:t>Who’s controlling your life?</a:t>
            </a:r>
          </a:p>
          <a:p>
            <a:endParaRPr lang="en-US" dirty="0"/>
          </a:p>
        </p:txBody>
      </p:sp>
    </p:spTree>
    <p:extLst>
      <p:ext uri="{BB962C8B-B14F-4D97-AF65-F5344CB8AC3E}">
        <p14:creationId xmlns:p14="http://schemas.microsoft.com/office/powerpoint/2010/main" val="356918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b="1" u="sng" dirty="0"/>
              <a:t>Matthew 4:17-22</a:t>
            </a:r>
            <a:endParaRPr lang="en-US" dirty="0"/>
          </a:p>
          <a:p>
            <a:pPr marL="0" indent="0">
              <a:buNone/>
            </a:pPr>
            <a:r>
              <a:rPr lang="en-US" b="1" dirty="0"/>
              <a:t>Jesus Begins His Ministry</a:t>
            </a:r>
            <a:endParaRPr lang="en-US" dirty="0"/>
          </a:p>
          <a:p>
            <a:pPr marL="0" indent="0">
              <a:buNone/>
            </a:pPr>
            <a:r>
              <a:rPr lang="en-US" b="1" baseline="30000" dirty="0"/>
              <a:t>17 </a:t>
            </a:r>
            <a:r>
              <a:rPr lang="en-US" dirty="0"/>
              <a:t>From that time Jesus began to </a:t>
            </a:r>
            <a:r>
              <a:rPr lang="en-US" baseline="30000" dirty="0"/>
              <a:t>[</a:t>
            </a:r>
            <a:r>
              <a:rPr lang="en-US" u="sng" baseline="30000" dirty="0">
                <a:hlinkClick r:id="rId2" tooltip="See footnote g"/>
              </a:rPr>
              <a:t>g</a:t>
            </a:r>
            <a:r>
              <a:rPr lang="en-US" baseline="30000" dirty="0"/>
              <a:t>]</a:t>
            </a:r>
            <a:r>
              <a:rPr lang="en-US" dirty="0"/>
              <a:t>preach and say, “Repent, for the kingdom of heaven </a:t>
            </a:r>
            <a:r>
              <a:rPr lang="en-US" baseline="30000" dirty="0"/>
              <a:t>[</a:t>
            </a:r>
            <a:r>
              <a:rPr lang="en-US" u="sng" baseline="30000" dirty="0">
                <a:hlinkClick r:id="rId3" tooltip="See footnote h"/>
              </a:rPr>
              <a:t>h</a:t>
            </a:r>
            <a:r>
              <a:rPr lang="en-US" baseline="30000" dirty="0"/>
              <a:t>]</a:t>
            </a:r>
            <a:r>
              <a:rPr lang="en-US" dirty="0"/>
              <a:t>is at hand.”</a:t>
            </a:r>
          </a:p>
          <a:p>
            <a:pPr marL="0" indent="0">
              <a:buNone/>
            </a:pPr>
            <a:r>
              <a:rPr lang="en-US" b="1" dirty="0"/>
              <a:t>The First Disciples</a:t>
            </a:r>
            <a:endParaRPr lang="en-US" dirty="0"/>
          </a:p>
          <a:p>
            <a:pPr marL="0" indent="0">
              <a:buNone/>
            </a:pPr>
            <a:r>
              <a:rPr lang="en-US" b="1" baseline="30000" dirty="0"/>
              <a:t>18 </a:t>
            </a:r>
            <a:r>
              <a:rPr lang="en-US" dirty="0"/>
              <a:t>Now as </a:t>
            </a:r>
            <a:r>
              <a:rPr lang="en-US" i="1" dirty="0"/>
              <a:t>Jesus</a:t>
            </a:r>
            <a:r>
              <a:rPr lang="en-US" dirty="0"/>
              <a:t> was walking by the Sea of Galilee, He saw two brothers, Simon, who was called Peter, and his brother Andrew, casting a net into the sea; for they were fishermen. </a:t>
            </a:r>
            <a:r>
              <a:rPr lang="en-US" b="1" baseline="30000" dirty="0"/>
              <a:t>19 </a:t>
            </a:r>
            <a:r>
              <a:rPr lang="en-US" dirty="0"/>
              <a:t>And He *said to them, “</a:t>
            </a:r>
            <a:r>
              <a:rPr lang="en-US" baseline="30000" dirty="0"/>
              <a:t>[</a:t>
            </a:r>
            <a:r>
              <a:rPr lang="en-US" u="sng" baseline="30000" dirty="0" err="1">
                <a:hlinkClick r:id="rId4" tooltip="See footnote i"/>
              </a:rPr>
              <a:t>i</a:t>
            </a:r>
            <a:r>
              <a:rPr lang="en-US" baseline="30000" dirty="0"/>
              <a:t>]</a:t>
            </a:r>
            <a:r>
              <a:rPr lang="en-US" dirty="0"/>
              <a:t>Follow Me, and I will make you fishers of people.” </a:t>
            </a:r>
            <a:r>
              <a:rPr lang="en-US" b="1" baseline="30000" dirty="0"/>
              <a:t>20 </a:t>
            </a:r>
            <a:r>
              <a:rPr lang="en-US" dirty="0"/>
              <a:t>Immediately they left their nets and followed Him. </a:t>
            </a:r>
            <a:r>
              <a:rPr lang="en-US" b="1" baseline="30000" dirty="0"/>
              <a:t>21 </a:t>
            </a:r>
            <a:r>
              <a:rPr lang="en-US" dirty="0"/>
              <a:t>Going on from there He saw two other brothers, </a:t>
            </a:r>
            <a:r>
              <a:rPr lang="en-US" baseline="30000" dirty="0"/>
              <a:t>[</a:t>
            </a:r>
            <a:r>
              <a:rPr lang="en-US" u="sng" baseline="30000" dirty="0">
                <a:hlinkClick r:id="rId5" tooltip="See footnote j"/>
              </a:rPr>
              <a:t>j</a:t>
            </a:r>
            <a:r>
              <a:rPr lang="en-US" baseline="30000" dirty="0"/>
              <a:t>]</a:t>
            </a:r>
            <a:r>
              <a:rPr lang="en-US" dirty="0"/>
              <a:t>James the </a:t>
            </a:r>
            <a:r>
              <a:rPr lang="en-US" i="1" dirty="0"/>
              <a:t>son</a:t>
            </a:r>
            <a:r>
              <a:rPr lang="en-US" dirty="0"/>
              <a:t> of Zebedee, and his brother </a:t>
            </a:r>
            <a:r>
              <a:rPr lang="en-US" baseline="30000" dirty="0"/>
              <a:t>[</a:t>
            </a:r>
            <a:r>
              <a:rPr lang="en-US" u="sng" baseline="30000" dirty="0">
                <a:hlinkClick r:id="rId6" tooltip="See footnote k"/>
              </a:rPr>
              <a:t>k</a:t>
            </a:r>
            <a:r>
              <a:rPr lang="en-US" baseline="30000" dirty="0"/>
              <a:t>]</a:t>
            </a:r>
            <a:r>
              <a:rPr lang="en-US" dirty="0"/>
              <a:t>John, in the boat with their father Zebedee, mending their nets; and He called them. </a:t>
            </a:r>
            <a:r>
              <a:rPr lang="en-US" b="1" baseline="30000" dirty="0"/>
              <a:t>22 </a:t>
            </a:r>
            <a:r>
              <a:rPr lang="en-US" dirty="0"/>
              <a:t>Immediately they left the boat and their father, and followed Him.</a:t>
            </a:r>
          </a:p>
          <a:p>
            <a:pPr marL="0" indent="0">
              <a:buNone/>
            </a:pPr>
            <a:endParaRPr lang="en-US" dirty="0"/>
          </a:p>
        </p:txBody>
      </p:sp>
    </p:spTree>
    <p:extLst>
      <p:ext uri="{BB962C8B-B14F-4D97-AF65-F5344CB8AC3E}">
        <p14:creationId xmlns:p14="http://schemas.microsoft.com/office/powerpoint/2010/main" val="210189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679" y="1730921"/>
            <a:ext cx="10820400" cy="4024125"/>
          </a:xfrm>
        </p:spPr>
        <p:txBody>
          <a:bodyPr/>
          <a:lstStyle/>
          <a:p>
            <a:pPr marL="0" indent="0">
              <a:buNone/>
            </a:pPr>
            <a:r>
              <a:rPr lang="en-US" b="1" u="sng" dirty="0"/>
              <a:t>Matthew 9:9-13</a:t>
            </a:r>
            <a:endParaRPr lang="en-US" dirty="0"/>
          </a:p>
          <a:p>
            <a:pPr marL="0" indent="0">
              <a:buNone/>
            </a:pPr>
            <a:endParaRPr lang="en-US" sz="2000" b="1" baseline="30000" dirty="0" smtClean="0"/>
          </a:p>
          <a:p>
            <a:pPr marL="0" indent="0">
              <a:buNone/>
            </a:pPr>
            <a:r>
              <a:rPr lang="en-US" sz="2000" b="1" baseline="30000" dirty="0" smtClean="0"/>
              <a:t>Matthew </a:t>
            </a:r>
            <a:r>
              <a:rPr lang="en-US" sz="2000" b="1" baseline="30000" dirty="0"/>
              <a:t>Called</a:t>
            </a:r>
          </a:p>
          <a:p>
            <a:pPr marL="0" indent="0">
              <a:buNone/>
            </a:pPr>
            <a:r>
              <a:rPr lang="en-US" sz="2800" b="1" baseline="30000" dirty="0"/>
              <a:t>9 As Jesus went on from there, He saw a man called Matthew sitting in the tax collector’s office; and He *said to him, “Follow Me!” And he got up and followed Him.</a:t>
            </a:r>
          </a:p>
          <a:p>
            <a:pPr marL="0" indent="0">
              <a:buNone/>
            </a:pPr>
            <a:r>
              <a:rPr lang="en-US" sz="2800" b="1" baseline="30000" dirty="0"/>
              <a:t>10 Then it happened that as [e]Jesus was reclining at the table in the house, behold, many tax collectors and [f]sinners came and began dining with Jesus and His disciples. 11 And when the Pharisees saw this, they said to His disciples, “Why is your Teacher eating with the tax collectors and sinners?” 12 But when Jesus heard this, He said, “It is not those who are healthy who need a physician, but those who are sick. 13 Now go and learn [g]what this means: ‘I DESIRE [h]COMPASSION, [</a:t>
            </a:r>
            <a:r>
              <a:rPr lang="en-US" sz="2800" b="1" baseline="30000" dirty="0" err="1"/>
              <a:t>i</a:t>
            </a:r>
            <a:r>
              <a:rPr lang="en-US" sz="2800" b="1" baseline="30000" dirty="0"/>
              <a:t>]RATHER THAN SACRIFICE,’ for I did not come to call the righteous, but sinners.”</a:t>
            </a:r>
            <a:endParaRPr lang="en-US" sz="2800" b="1" baseline="30000" dirty="0"/>
          </a:p>
        </p:txBody>
      </p:sp>
    </p:spTree>
    <p:extLst>
      <p:ext uri="{BB962C8B-B14F-4D97-AF65-F5344CB8AC3E}">
        <p14:creationId xmlns:p14="http://schemas.microsoft.com/office/powerpoint/2010/main" val="247311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9860"/>
            <a:ext cx="10820400" cy="4608826"/>
          </a:xfrm>
        </p:spPr>
        <p:txBody>
          <a:bodyPr>
            <a:normAutofit/>
          </a:bodyPr>
          <a:lstStyle/>
          <a:p>
            <a:pPr marL="0" indent="0">
              <a:buNone/>
            </a:pPr>
            <a:r>
              <a:rPr lang="en-US" b="1" u="sng" dirty="0"/>
              <a:t>Ecclesiastes 2:12-17</a:t>
            </a:r>
          </a:p>
          <a:p>
            <a:pPr marL="0" indent="0">
              <a:buNone/>
            </a:pPr>
            <a:r>
              <a:rPr lang="en-US" b="1" dirty="0"/>
              <a:t>The Wise and the Foolish</a:t>
            </a:r>
          </a:p>
          <a:p>
            <a:pPr marL="0" indent="0">
              <a:buNone/>
            </a:pPr>
            <a:r>
              <a:rPr lang="en-US" b="1" dirty="0"/>
              <a:t>12 So I decided to compare wisdom with foolishness and madness (for who can do this better than I, the king?[a]). 13 I thought, “Wisdom is better than foolishness, just as light is better than darkness. 14 For the wise can see where they are going, but fools walk in the dark.” Yet I saw that the wise and the foolish share the same fate. 15 Both will die. So I said to myself, “Since I will end up the same as the fool, what’s the value of all my wisdom? This is all so meaningless!” 16 For the wise and the foolish both die. The wise will not be remembered any longer than the fool. In the days to come, both will be forgotten.</a:t>
            </a:r>
          </a:p>
          <a:p>
            <a:pPr marL="0" indent="0">
              <a:buNone/>
            </a:pPr>
            <a:r>
              <a:rPr lang="en-US" b="1" dirty="0"/>
              <a:t>17 So I came to hate life because everything done here under the sun is so troubling. Everything is meaningless—like chasing the wind.</a:t>
            </a:r>
          </a:p>
          <a:p>
            <a:endParaRPr lang="en-US" dirty="0"/>
          </a:p>
        </p:txBody>
      </p:sp>
    </p:spTree>
    <p:extLst>
      <p:ext uri="{BB962C8B-B14F-4D97-AF65-F5344CB8AC3E}">
        <p14:creationId xmlns:p14="http://schemas.microsoft.com/office/powerpoint/2010/main" val="56767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25770"/>
            <a:ext cx="10820400" cy="4492916"/>
          </a:xfrm>
        </p:spPr>
        <p:txBody>
          <a:bodyPr>
            <a:normAutofit/>
          </a:bodyPr>
          <a:lstStyle/>
          <a:p>
            <a:pPr marL="0" indent="0">
              <a:buNone/>
            </a:pPr>
            <a:r>
              <a:rPr lang="en-US" b="1" u="sng" dirty="0"/>
              <a:t>Matthew 7:24-29</a:t>
            </a:r>
          </a:p>
          <a:p>
            <a:pPr marL="0" indent="0">
              <a:buNone/>
            </a:pPr>
            <a:r>
              <a:rPr lang="en-US" b="1" dirty="0"/>
              <a:t>The Two Foundations</a:t>
            </a:r>
          </a:p>
          <a:p>
            <a:pPr marL="0" indent="0">
              <a:buNone/>
            </a:pPr>
            <a:r>
              <a:rPr lang="en-US" b="1" dirty="0"/>
              <a:t>24 “Therefore, everyone who hears these words of Mine, and [t]acts on them, will be like a wise man who built his house on the rock. 25 And the rain fell and the [u]floods came, and the winds blew and slammed against that house; and yet it did not fall, for it had been founded on the rock. 26 And everyone who hears these words of Mine, and does not [v]act on them, will be like a foolish man who built his house on the sand. 27 And the rain fell and the [w]floods came, and the winds blew and slammed against that house; and it fell—and its collapse was great.”</a:t>
            </a:r>
          </a:p>
          <a:p>
            <a:pPr marL="0" indent="0">
              <a:buNone/>
            </a:pPr>
            <a:r>
              <a:rPr lang="en-US" b="1" dirty="0"/>
              <a:t>28 [x]When Jesus had finished these words, the crowds were amazed at His teaching; 29 for He was teaching them as one who had authority, and not as their scribes.</a:t>
            </a:r>
            <a:endParaRPr lang="en-US" b="1" dirty="0"/>
          </a:p>
        </p:txBody>
      </p:sp>
    </p:spTree>
    <p:extLst>
      <p:ext uri="{BB962C8B-B14F-4D97-AF65-F5344CB8AC3E}">
        <p14:creationId xmlns:p14="http://schemas.microsoft.com/office/powerpoint/2010/main" val="259788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22738"/>
            <a:ext cx="10820400" cy="4595947"/>
          </a:xfrm>
        </p:spPr>
        <p:txBody>
          <a:bodyPr>
            <a:normAutofit fontScale="92500" lnSpcReduction="10000"/>
          </a:bodyPr>
          <a:lstStyle/>
          <a:p>
            <a:pPr marL="0" indent="0">
              <a:buNone/>
            </a:pPr>
            <a:r>
              <a:rPr lang="en-US" b="1" u="sng" dirty="0"/>
              <a:t>Matthew 7:7-14</a:t>
            </a:r>
          </a:p>
          <a:p>
            <a:pPr marL="0" indent="0">
              <a:buNone/>
            </a:pPr>
            <a:r>
              <a:rPr lang="en-US" b="1" dirty="0"/>
              <a:t>Prayer and the Golden Rule</a:t>
            </a:r>
          </a:p>
          <a:p>
            <a:pPr marL="0" indent="0">
              <a:buNone/>
            </a:pPr>
            <a:r>
              <a:rPr lang="en-US" b="1" dirty="0"/>
              <a:t>7 “[g]Ask, and it will be given to you; [h]seek, and you will find; [</a:t>
            </a:r>
            <a:r>
              <a:rPr lang="en-US" b="1" dirty="0" err="1"/>
              <a:t>i</a:t>
            </a:r>
            <a:r>
              <a:rPr lang="en-US" b="1" dirty="0"/>
              <a:t>]knock, and it will be opened to you. 8 For everyone who asks receives, and the one who seeks finds, and to the one who knocks it will be opened. 9 Or what person is there among you [j]who, when his son asks for a loaf of bread, [k]will give him a stone? 10 Or [l]if he asks for a fish, he will not give him a snake, will he? 11 So if you, despite being [m]evil, know how to give good gifts to your children, how much more will your Father who is in heaven give good things to those who ask Him!</a:t>
            </a:r>
          </a:p>
          <a:p>
            <a:pPr marL="0" indent="0">
              <a:buNone/>
            </a:pPr>
            <a:r>
              <a:rPr lang="en-US" b="1" dirty="0"/>
              <a:t>12 “In everything, therefore, [n]treat people the same way you want [o]them to treat you, for this is the Law and the Prophets.</a:t>
            </a:r>
          </a:p>
          <a:p>
            <a:pPr marL="0" indent="0">
              <a:buNone/>
            </a:pPr>
            <a:r>
              <a:rPr lang="en-US" b="1" dirty="0"/>
              <a:t>The Narrow and Wide Gates</a:t>
            </a:r>
          </a:p>
          <a:p>
            <a:pPr marL="0" indent="0">
              <a:buNone/>
            </a:pPr>
            <a:r>
              <a:rPr lang="en-US" b="1" dirty="0"/>
              <a:t>13 “Enter through the narrow gate; for the gate is wide and the way is broad that leads to destruction, and there are many who enter through it. 14 For the gate is narrow and the way is constricted that leads to life, and there are few who find it.</a:t>
            </a:r>
          </a:p>
          <a:p>
            <a:pPr marL="0" indent="0">
              <a:buNone/>
            </a:pPr>
            <a:endParaRPr lang="en-US" dirty="0"/>
          </a:p>
        </p:txBody>
      </p:sp>
    </p:spTree>
    <p:extLst>
      <p:ext uri="{BB962C8B-B14F-4D97-AF65-F5344CB8AC3E}">
        <p14:creationId xmlns:p14="http://schemas.microsoft.com/office/powerpoint/2010/main" val="145982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t>ASK, SEEK, &amp; KNOCK</a:t>
            </a:r>
            <a:endParaRPr lang="en-US" b="1" i="1"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spc="300" dirty="0"/>
              <a:t>This is not just a time to reflect on guilt or in the heat of the moment emotion. Reflect on the cross, what you know about God, what he wants you to know, how he wants you to grow, and what God needs out of you</a:t>
            </a:r>
            <a:r>
              <a:rPr lang="en-US" spc="300" dirty="0" smtClean="0"/>
              <a:t>!!!</a:t>
            </a:r>
          </a:p>
          <a:p>
            <a:pPr marL="0" indent="0">
              <a:buNone/>
            </a:pPr>
            <a:endParaRPr lang="en-US" spc="300" dirty="0"/>
          </a:p>
          <a:p>
            <a:pPr marL="0" indent="0">
              <a:buNone/>
            </a:pPr>
            <a:r>
              <a:rPr lang="en-US" spc="300" dirty="0"/>
              <a:t>However, we’ve got to give God an </a:t>
            </a:r>
            <a:r>
              <a:rPr lang="en-US" spc="300" dirty="0" smtClean="0"/>
              <a:t>answer, we have to give God our issues, our lives need to be in His will with Him in control. </a:t>
            </a:r>
          </a:p>
          <a:p>
            <a:pPr marL="0" indent="0">
              <a:buNone/>
            </a:pPr>
            <a:r>
              <a:rPr lang="en-US" spc="300" dirty="0" smtClean="0"/>
              <a:t>By </a:t>
            </a:r>
            <a:r>
              <a:rPr lang="en-US" spc="300" dirty="0"/>
              <a:t>just </a:t>
            </a:r>
            <a:r>
              <a:rPr lang="en-US" spc="300" dirty="0" smtClean="0"/>
              <a:t>hesitating, waiting, &amp; just saying “maybe” “I might” “someday” </a:t>
            </a:r>
            <a:r>
              <a:rPr lang="en-US" spc="300" dirty="0"/>
              <a:t>we really are </a:t>
            </a:r>
            <a:r>
              <a:rPr lang="en-US" spc="300" dirty="0" smtClean="0"/>
              <a:t>saying, </a:t>
            </a:r>
            <a:r>
              <a:rPr lang="en-US" i="1" spc="300" dirty="0" smtClean="0"/>
              <a:t>“</a:t>
            </a:r>
            <a:r>
              <a:rPr lang="en-US" b="1" i="1" u="sng" spc="300" dirty="0" smtClean="0"/>
              <a:t>No</a:t>
            </a:r>
            <a:r>
              <a:rPr lang="en-US" i="1" spc="300" dirty="0"/>
              <a:t>, I don’t want God to control my life</a:t>
            </a:r>
            <a:r>
              <a:rPr lang="en-US" i="1" spc="300" dirty="0" smtClean="0"/>
              <a:t>.”</a:t>
            </a:r>
            <a:endParaRPr lang="en-US" i="1" spc="300" dirty="0"/>
          </a:p>
          <a:p>
            <a:pPr marL="0" indent="0">
              <a:buNone/>
            </a:pPr>
            <a:endParaRPr lang="en-US" dirty="0" smtClean="0"/>
          </a:p>
          <a:p>
            <a:pPr marL="0" indent="0" algn="ctr">
              <a:buNone/>
            </a:pPr>
            <a:r>
              <a:rPr lang="en-US" dirty="0"/>
              <a:t/>
            </a:r>
            <a:br>
              <a:rPr lang="en-US" dirty="0"/>
            </a:br>
            <a:r>
              <a:rPr lang="en-US" sz="3500" b="1" dirty="0" smtClean="0"/>
              <a:t>ASK GOD &amp; HE WILL GIVE</a:t>
            </a:r>
          </a:p>
          <a:p>
            <a:pPr marL="0" indent="0" algn="ctr">
              <a:buNone/>
            </a:pPr>
            <a:r>
              <a:rPr lang="en-US" sz="3500" b="1" dirty="0" smtClean="0"/>
              <a:t>SEEK GOD &amp; YOU WILL FIND</a:t>
            </a:r>
          </a:p>
          <a:p>
            <a:pPr marL="0" indent="0" algn="ctr">
              <a:buNone/>
            </a:pPr>
            <a:r>
              <a:rPr lang="en-US" sz="3500" b="1" dirty="0" smtClean="0"/>
              <a:t>KNOCK &amp; GOD WILL OPEN THE DOOR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382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key to prayer is to ASK (Ask, Seek, Kn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53" y="805404"/>
            <a:ext cx="11286380" cy="558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53474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31</TotalTime>
  <Words>1359</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GROUP PRAYER</vt:lpstr>
      <vt:lpstr>ASK, SEEK, &amp; KNOCK</vt:lpstr>
      <vt:lpstr>PowerPoint Presentation</vt:lpstr>
      <vt:lpstr>PowerPoint Presentation</vt:lpstr>
      <vt:lpstr>PowerPoint Presentation</vt:lpstr>
      <vt:lpstr>PowerPoint Presentation</vt:lpstr>
      <vt:lpstr>PowerPoint Presentation</vt:lpstr>
      <vt:lpstr>ASK, SEEK, &amp; KNOCK</vt:lpstr>
      <vt:lpstr>PowerPoint Presentation</vt:lpstr>
      <vt:lpstr>PowerPoint Presentation</vt:lpstr>
    </vt:vector>
  </TitlesOfParts>
  <Company>Youth Villages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PRAYER</dc:title>
  <dc:creator>Raines, Christopher</dc:creator>
  <cp:lastModifiedBy>Raines, Christopher</cp:lastModifiedBy>
  <cp:revision>4</cp:revision>
  <dcterms:created xsi:type="dcterms:W3CDTF">2020-11-18T20:23:41Z</dcterms:created>
  <dcterms:modified xsi:type="dcterms:W3CDTF">2020-11-18T20:54:47Z</dcterms:modified>
</cp:coreProperties>
</file>